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8" r:id="rId5"/>
    <p:sldId id="281" r:id="rId6"/>
    <p:sldId id="287" r:id="rId7"/>
    <p:sldId id="284" r:id="rId8"/>
    <p:sldId id="283" r:id="rId9"/>
    <p:sldId id="285" r:id="rId10"/>
    <p:sldId id="286" r:id="rId11"/>
    <p:sldId id="282" r:id="rId12"/>
    <p:sldId id="267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095BCE-C112-4905-9725-5E98F699817C}" v="22" dt="2023-08-13T22:09:44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7" autoAdjust="0"/>
    <p:restoredTop sz="78239"/>
  </p:normalViewPr>
  <p:slideViewPr>
    <p:cSldViewPr snapToGrid="0" snapToObjects="1">
      <p:cViewPr varScale="1">
        <p:scale>
          <a:sx n="93" d="100"/>
          <a:sy n="93" d="100"/>
        </p:scale>
        <p:origin x="567" y="5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ker, Jennifer L" userId="6ea1c80c-183d-44a9-a01b-de70a24b6720" providerId="ADAL" clId="{470767E9-561A-4E93-BCA9-18957FAC920E}"/>
    <pc:docChg chg="delSld">
      <pc:chgData name="Walker, Jennifer L" userId="6ea1c80c-183d-44a9-a01b-de70a24b6720" providerId="ADAL" clId="{470767E9-561A-4E93-BCA9-18957FAC920E}" dt="2022-08-08T12:29:54.328" v="1" actId="2696"/>
      <pc:docMkLst>
        <pc:docMk/>
      </pc:docMkLst>
      <pc:sldChg chg="del">
        <pc:chgData name="Walker, Jennifer L" userId="6ea1c80c-183d-44a9-a01b-de70a24b6720" providerId="ADAL" clId="{470767E9-561A-4E93-BCA9-18957FAC920E}" dt="2022-08-08T12:29:54.328" v="1" actId="2696"/>
        <pc:sldMkLst>
          <pc:docMk/>
          <pc:sldMk cId="2510635539" sldId="288"/>
        </pc:sldMkLst>
      </pc:sldChg>
      <pc:sldChg chg="del">
        <pc:chgData name="Walker, Jennifer L" userId="6ea1c80c-183d-44a9-a01b-de70a24b6720" providerId="ADAL" clId="{470767E9-561A-4E93-BCA9-18957FAC920E}" dt="2022-08-08T12:29:54.328" v="1" actId="2696"/>
        <pc:sldMkLst>
          <pc:docMk/>
          <pc:sldMk cId="934832629" sldId="289"/>
        </pc:sldMkLst>
      </pc:sldChg>
      <pc:sldChg chg="del">
        <pc:chgData name="Walker, Jennifer L" userId="6ea1c80c-183d-44a9-a01b-de70a24b6720" providerId="ADAL" clId="{470767E9-561A-4E93-BCA9-18957FAC920E}" dt="2022-08-08T12:29:54.328" v="1" actId="2696"/>
        <pc:sldMkLst>
          <pc:docMk/>
          <pc:sldMk cId="2787086139" sldId="290"/>
        </pc:sldMkLst>
      </pc:sldChg>
      <pc:sldChg chg="del">
        <pc:chgData name="Walker, Jennifer L" userId="6ea1c80c-183d-44a9-a01b-de70a24b6720" providerId="ADAL" clId="{470767E9-561A-4E93-BCA9-18957FAC920E}" dt="2022-08-08T12:29:54.328" v="1" actId="2696"/>
        <pc:sldMkLst>
          <pc:docMk/>
          <pc:sldMk cId="259749891" sldId="291"/>
        </pc:sldMkLst>
      </pc:sldChg>
      <pc:sldChg chg="del">
        <pc:chgData name="Walker, Jennifer L" userId="6ea1c80c-183d-44a9-a01b-de70a24b6720" providerId="ADAL" clId="{470767E9-561A-4E93-BCA9-18957FAC920E}" dt="2022-08-08T12:29:54.328" v="1" actId="2696"/>
        <pc:sldMkLst>
          <pc:docMk/>
          <pc:sldMk cId="3917396828" sldId="292"/>
        </pc:sldMkLst>
      </pc:sldChg>
      <pc:sldChg chg="del">
        <pc:chgData name="Walker, Jennifer L" userId="6ea1c80c-183d-44a9-a01b-de70a24b6720" providerId="ADAL" clId="{470767E9-561A-4E93-BCA9-18957FAC920E}" dt="2022-08-08T12:29:54.328" v="1" actId="2696"/>
        <pc:sldMkLst>
          <pc:docMk/>
          <pc:sldMk cId="2474476196" sldId="293"/>
        </pc:sldMkLst>
      </pc:sldChg>
      <pc:sldChg chg="del">
        <pc:chgData name="Walker, Jennifer L" userId="6ea1c80c-183d-44a9-a01b-de70a24b6720" providerId="ADAL" clId="{470767E9-561A-4E93-BCA9-18957FAC920E}" dt="2022-08-08T12:29:54.328" v="1" actId="2696"/>
        <pc:sldMkLst>
          <pc:docMk/>
          <pc:sldMk cId="306026795" sldId="294"/>
        </pc:sldMkLst>
      </pc:sldChg>
      <pc:sldChg chg="del">
        <pc:chgData name="Walker, Jennifer L" userId="6ea1c80c-183d-44a9-a01b-de70a24b6720" providerId="ADAL" clId="{470767E9-561A-4E93-BCA9-18957FAC920E}" dt="2022-08-08T12:29:54.328" v="1" actId="2696"/>
        <pc:sldMkLst>
          <pc:docMk/>
          <pc:sldMk cId="1114093316" sldId="295"/>
        </pc:sldMkLst>
      </pc:sldChg>
      <pc:sldChg chg="del">
        <pc:chgData name="Walker, Jennifer L" userId="6ea1c80c-183d-44a9-a01b-de70a24b6720" providerId="ADAL" clId="{470767E9-561A-4E93-BCA9-18957FAC920E}" dt="2022-08-08T12:29:54.328" v="1" actId="2696"/>
        <pc:sldMkLst>
          <pc:docMk/>
          <pc:sldMk cId="1970555395" sldId="296"/>
        </pc:sldMkLst>
      </pc:sldChg>
      <pc:sldChg chg="del">
        <pc:chgData name="Walker, Jennifer L" userId="6ea1c80c-183d-44a9-a01b-de70a24b6720" providerId="ADAL" clId="{470767E9-561A-4E93-BCA9-18957FAC920E}" dt="2022-08-08T12:29:36.670" v="0" actId="47"/>
        <pc:sldMkLst>
          <pc:docMk/>
          <pc:sldMk cId="3436996357" sldId="297"/>
        </pc:sldMkLst>
      </pc:sldChg>
      <pc:sldChg chg="del">
        <pc:chgData name="Walker, Jennifer L" userId="6ea1c80c-183d-44a9-a01b-de70a24b6720" providerId="ADAL" clId="{470767E9-561A-4E93-BCA9-18957FAC920E}" dt="2022-08-08T12:29:36.670" v="0" actId="47"/>
        <pc:sldMkLst>
          <pc:docMk/>
          <pc:sldMk cId="684489261" sldId="298"/>
        </pc:sldMkLst>
      </pc:sldChg>
      <pc:sldChg chg="del">
        <pc:chgData name="Walker, Jennifer L" userId="6ea1c80c-183d-44a9-a01b-de70a24b6720" providerId="ADAL" clId="{470767E9-561A-4E93-BCA9-18957FAC920E}" dt="2022-08-08T12:29:36.670" v="0" actId="47"/>
        <pc:sldMkLst>
          <pc:docMk/>
          <pc:sldMk cId="337957496" sldId="299"/>
        </pc:sldMkLst>
      </pc:sldChg>
      <pc:sldChg chg="del">
        <pc:chgData name="Walker, Jennifer L" userId="6ea1c80c-183d-44a9-a01b-de70a24b6720" providerId="ADAL" clId="{470767E9-561A-4E93-BCA9-18957FAC920E}" dt="2022-08-08T12:29:36.670" v="0" actId="47"/>
        <pc:sldMkLst>
          <pc:docMk/>
          <pc:sldMk cId="2097667972" sldId="300"/>
        </pc:sldMkLst>
      </pc:sldChg>
    </pc:docChg>
  </pc:docChgLst>
  <pc:docChgLst>
    <pc:chgData name="Szabo, Melinda Roxan" userId="2b58261d-e788-4d81-9e8c-b3396b7e62bb" providerId="ADAL" clId="{64095BCE-C112-4905-9725-5E98F699817C}"/>
    <pc:docChg chg="undo redo custSel addSld delSld modSld">
      <pc:chgData name="Szabo, Melinda Roxan" userId="2b58261d-e788-4d81-9e8c-b3396b7e62bb" providerId="ADAL" clId="{64095BCE-C112-4905-9725-5E98F699817C}" dt="2023-08-21T18:18:17.541" v="911" actId="1036"/>
      <pc:docMkLst>
        <pc:docMk/>
      </pc:docMkLst>
      <pc:sldChg chg="modSp mod">
        <pc:chgData name="Szabo, Melinda Roxan" userId="2b58261d-e788-4d81-9e8c-b3396b7e62bb" providerId="ADAL" clId="{64095BCE-C112-4905-9725-5E98F699817C}" dt="2023-07-18T13:55:34.440" v="1" actId="20577"/>
        <pc:sldMkLst>
          <pc:docMk/>
          <pc:sldMk cId="819441726" sldId="258"/>
        </pc:sldMkLst>
        <pc:spChg chg="mod">
          <ac:chgData name="Szabo, Melinda Roxan" userId="2b58261d-e788-4d81-9e8c-b3396b7e62bb" providerId="ADAL" clId="{64095BCE-C112-4905-9725-5E98F699817C}" dt="2023-07-18T13:55:34.440" v="1" actId="20577"/>
          <ac:spMkLst>
            <pc:docMk/>
            <pc:sldMk cId="819441726" sldId="258"/>
            <ac:spMk id="10" creationId="{54E7416A-2F02-AE4E-8F04-FB9C64640B47}"/>
          </ac:spMkLst>
        </pc:spChg>
      </pc:sldChg>
      <pc:sldChg chg="addSp delSp modSp mod">
        <pc:chgData name="Szabo, Melinda Roxan" userId="2b58261d-e788-4d81-9e8c-b3396b7e62bb" providerId="ADAL" clId="{64095BCE-C112-4905-9725-5E98F699817C}" dt="2023-08-07T21:18:05.713" v="439" actId="1076"/>
        <pc:sldMkLst>
          <pc:docMk/>
          <pc:sldMk cId="3011950765" sldId="281"/>
        </pc:sldMkLst>
        <pc:spChg chg="mod">
          <ac:chgData name="Szabo, Melinda Roxan" userId="2b58261d-e788-4d81-9e8c-b3396b7e62bb" providerId="ADAL" clId="{64095BCE-C112-4905-9725-5E98F699817C}" dt="2023-08-07T21:06:05.985" v="269" actId="20577"/>
          <ac:spMkLst>
            <pc:docMk/>
            <pc:sldMk cId="3011950765" sldId="281"/>
            <ac:spMk id="2" creationId="{90F3C3E2-54D7-554A-BB87-84589E0A32F5}"/>
          </ac:spMkLst>
        </pc:spChg>
        <pc:spChg chg="mod">
          <ac:chgData name="Szabo, Melinda Roxan" userId="2b58261d-e788-4d81-9e8c-b3396b7e62bb" providerId="ADAL" clId="{64095BCE-C112-4905-9725-5E98F699817C}" dt="2023-08-07T21:18:01.228" v="438" actId="1076"/>
          <ac:spMkLst>
            <pc:docMk/>
            <pc:sldMk cId="3011950765" sldId="281"/>
            <ac:spMk id="3" creationId="{4ECCB3B8-82C7-004F-A08A-14FF61550B3C}"/>
          </ac:spMkLst>
        </pc:spChg>
        <pc:spChg chg="mod">
          <ac:chgData name="Szabo, Melinda Roxan" userId="2b58261d-e788-4d81-9e8c-b3396b7e62bb" providerId="ADAL" clId="{64095BCE-C112-4905-9725-5E98F699817C}" dt="2023-08-07T21:17:38.504" v="435" actId="1076"/>
          <ac:spMkLst>
            <pc:docMk/>
            <pc:sldMk cId="3011950765" sldId="281"/>
            <ac:spMk id="15" creationId="{F01D3501-C21E-F844-99DB-BD8E6ADA19F9}"/>
          </ac:spMkLst>
        </pc:spChg>
        <pc:spChg chg="mod">
          <ac:chgData name="Szabo, Melinda Roxan" userId="2b58261d-e788-4d81-9e8c-b3396b7e62bb" providerId="ADAL" clId="{64095BCE-C112-4905-9725-5E98F699817C}" dt="2023-08-07T21:16:41.618" v="428" actId="1076"/>
          <ac:spMkLst>
            <pc:docMk/>
            <pc:sldMk cId="3011950765" sldId="281"/>
            <ac:spMk id="17" creationId="{D817C0EB-7656-224E-827F-A7FA6159C5D4}"/>
          </ac:spMkLst>
        </pc:spChg>
        <pc:spChg chg="mod">
          <ac:chgData name="Szabo, Melinda Roxan" userId="2b58261d-e788-4d81-9e8c-b3396b7e62bb" providerId="ADAL" clId="{64095BCE-C112-4905-9725-5E98F699817C}" dt="2023-08-07T21:17:55.107" v="437" actId="1076"/>
          <ac:spMkLst>
            <pc:docMk/>
            <pc:sldMk cId="3011950765" sldId="281"/>
            <ac:spMk id="19" creationId="{D28A6D66-28DB-F049-A289-DDE08D604BAA}"/>
          </ac:spMkLst>
        </pc:spChg>
        <pc:spChg chg="mod">
          <ac:chgData name="Szabo, Melinda Roxan" userId="2b58261d-e788-4d81-9e8c-b3396b7e62bb" providerId="ADAL" clId="{64095BCE-C112-4905-9725-5E98F699817C}" dt="2023-08-07T21:18:05.713" v="439" actId="1076"/>
          <ac:spMkLst>
            <pc:docMk/>
            <pc:sldMk cId="3011950765" sldId="281"/>
            <ac:spMk id="20" creationId="{51CD11C3-D600-D34E-AB09-5F99CB4B2239}"/>
          </ac:spMkLst>
        </pc:spChg>
        <pc:spChg chg="mod">
          <ac:chgData name="Szabo, Melinda Roxan" userId="2b58261d-e788-4d81-9e8c-b3396b7e62bb" providerId="ADAL" clId="{64095BCE-C112-4905-9725-5E98F699817C}" dt="2023-08-07T21:17:46.683" v="436" actId="1076"/>
          <ac:spMkLst>
            <pc:docMk/>
            <pc:sldMk cId="3011950765" sldId="281"/>
            <ac:spMk id="21" creationId="{6E06F096-110F-944E-8232-30F3701A4850}"/>
          </ac:spMkLst>
        </pc:spChg>
        <pc:spChg chg="add del mod">
          <ac:chgData name="Szabo, Melinda Roxan" userId="2b58261d-e788-4d81-9e8c-b3396b7e62bb" providerId="ADAL" clId="{64095BCE-C112-4905-9725-5E98F699817C}" dt="2023-08-07T21:06:56.616" v="280" actId="478"/>
          <ac:spMkLst>
            <pc:docMk/>
            <pc:sldMk cId="3011950765" sldId="281"/>
            <ac:spMk id="24" creationId="{534F9D8D-F45A-CAE5-EA43-17633919201E}"/>
          </ac:spMkLst>
        </pc:spChg>
        <pc:spChg chg="add del mod">
          <ac:chgData name="Szabo, Melinda Roxan" userId="2b58261d-e788-4d81-9e8c-b3396b7e62bb" providerId="ADAL" clId="{64095BCE-C112-4905-9725-5E98F699817C}" dt="2023-08-07T21:10:33.801" v="342" actId="478"/>
          <ac:spMkLst>
            <pc:docMk/>
            <pc:sldMk cId="3011950765" sldId="281"/>
            <ac:spMk id="26" creationId="{1CA1153B-9D5B-1216-8655-890255969B00}"/>
          </ac:spMkLst>
        </pc:spChg>
        <pc:spChg chg="mod">
          <ac:chgData name="Szabo, Melinda Roxan" userId="2b58261d-e788-4d81-9e8c-b3396b7e62bb" providerId="ADAL" clId="{64095BCE-C112-4905-9725-5E98F699817C}" dt="2023-08-07T21:14:42.240" v="413" actId="1076"/>
          <ac:spMkLst>
            <pc:docMk/>
            <pc:sldMk cId="3011950765" sldId="281"/>
            <ac:spMk id="28" creationId="{39A8CEE9-32BA-ED47-B6A4-A89B9DD5189D}"/>
          </ac:spMkLst>
        </pc:spChg>
        <pc:spChg chg="mod">
          <ac:chgData name="Szabo, Melinda Roxan" userId="2b58261d-e788-4d81-9e8c-b3396b7e62bb" providerId="ADAL" clId="{64095BCE-C112-4905-9725-5E98F699817C}" dt="2023-08-07T21:14:37.565" v="412" actId="1076"/>
          <ac:spMkLst>
            <pc:docMk/>
            <pc:sldMk cId="3011950765" sldId="281"/>
            <ac:spMk id="29" creationId="{B01F1B66-761C-E543-99C9-9FDDD56F5C4F}"/>
          </ac:spMkLst>
        </pc:spChg>
        <pc:spChg chg="mod">
          <ac:chgData name="Szabo, Melinda Roxan" userId="2b58261d-e788-4d81-9e8c-b3396b7e62bb" providerId="ADAL" clId="{64095BCE-C112-4905-9725-5E98F699817C}" dt="2023-08-07T21:14:51.251" v="414" actId="1076"/>
          <ac:spMkLst>
            <pc:docMk/>
            <pc:sldMk cId="3011950765" sldId="281"/>
            <ac:spMk id="30" creationId="{46193228-6E56-D24F-8AD7-3E250B50B38E}"/>
          </ac:spMkLst>
        </pc:spChg>
        <pc:spChg chg="mod">
          <ac:chgData name="Szabo, Melinda Roxan" userId="2b58261d-e788-4d81-9e8c-b3396b7e62bb" providerId="ADAL" clId="{64095BCE-C112-4905-9725-5E98F699817C}" dt="2023-08-07T21:14:56.403" v="415" actId="1076"/>
          <ac:spMkLst>
            <pc:docMk/>
            <pc:sldMk cId="3011950765" sldId="281"/>
            <ac:spMk id="31" creationId="{45495003-2B04-F542-B57A-2FA3D4696EFD}"/>
          </ac:spMkLst>
        </pc:spChg>
        <pc:spChg chg="mod">
          <ac:chgData name="Szabo, Melinda Roxan" userId="2b58261d-e788-4d81-9e8c-b3396b7e62bb" providerId="ADAL" clId="{64095BCE-C112-4905-9725-5E98F699817C}" dt="2023-08-07T21:15:10.199" v="418" actId="1076"/>
          <ac:spMkLst>
            <pc:docMk/>
            <pc:sldMk cId="3011950765" sldId="281"/>
            <ac:spMk id="32" creationId="{0476EFAD-53EC-6041-89DC-AFDD367B7C73}"/>
          </ac:spMkLst>
        </pc:spChg>
        <pc:spChg chg="mod">
          <ac:chgData name="Szabo, Melinda Roxan" userId="2b58261d-e788-4d81-9e8c-b3396b7e62bb" providerId="ADAL" clId="{64095BCE-C112-4905-9725-5E98F699817C}" dt="2023-08-07T21:15:05.535" v="417" actId="1076"/>
          <ac:spMkLst>
            <pc:docMk/>
            <pc:sldMk cId="3011950765" sldId="281"/>
            <ac:spMk id="33" creationId="{ACCA9A77-E908-AF4A-8131-9D7D943687A1}"/>
          </ac:spMkLst>
        </pc:spChg>
        <pc:spChg chg="add del mod">
          <ac:chgData name="Szabo, Melinda Roxan" userId="2b58261d-e788-4d81-9e8c-b3396b7e62bb" providerId="ADAL" clId="{64095BCE-C112-4905-9725-5E98F699817C}" dt="2023-08-07T21:06:55.540" v="279" actId="478"/>
          <ac:spMkLst>
            <pc:docMk/>
            <pc:sldMk cId="3011950765" sldId="281"/>
            <ac:spMk id="34" creationId="{F0F42FD3-B715-CE8F-20A6-A1A84F569EAE}"/>
          </ac:spMkLst>
        </pc:spChg>
        <pc:spChg chg="add del mod">
          <ac:chgData name="Szabo, Melinda Roxan" userId="2b58261d-e788-4d81-9e8c-b3396b7e62bb" providerId="ADAL" clId="{64095BCE-C112-4905-9725-5E98F699817C}" dt="2023-08-07T21:06:57.765" v="281" actId="478"/>
          <ac:spMkLst>
            <pc:docMk/>
            <pc:sldMk cId="3011950765" sldId="281"/>
            <ac:spMk id="35" creationId="{AA7BA0A7-F0A7-55B0-E096-2AEDF8A10607}"/>
          </ac:spMkLst>
        </pc:spChg>
        <pc:spChg chg="add del mod">
          <ac:chgData name="Szabo, Melinda Roxan" userId="2b58261d-e788-4d81-9e8c-b3396b7e62bb" providerId="ADAL" clId="{64095BCE-C112-4905-9725-5E98F699817C}" dt="2023-08-07T21:06:59.138" v="282" actId="478"/>
          <ac:spMkLst>
            <pc:docMk/>
            <pc:sldMk cId="3011950765" sldId="281"/>
            <ac:spMk id="36" creationId="{E1C6416A-274C-9BE9-E12E-81AC2AF2FA9F}"/>
          </ac:spMkLst>
        </pc:spChg>
        <pc:spChg chg="add del mod">
          <ac:chgData name="Szabo, Melinda Roxan" userId="2b58261d-e788-4d81-9e8c-b3396b7e62bb" providerId="ADAL" clId="{64095BCE-C112-4905-9725-5E98F699817C}" dt="2023-08-07T21:11:03.697" v="348" actId="478"/>
          <ac:spMkLst>
            <pc:docMk/>
            <pc:sldMk cId="3011950765" sldId="281"/>
            <ac:spMk id="37" creationId="{E09E203F-54B0-F6E2-3C32-9B7C92E5E691}"/>
          </ac:spMkLst>
        </pc:spChg>
        <pc:spChg chg="add del mod">
          <ac:chgData name="Szabo, Melinda Roxan" userId="2b58261d-e788-4d81-9e8c-b3396b7e62bb" providerId="ADAL" clId="{64095BCE-C112-4905-9725-5E98F699817C}" dt="2023-08-07T21:12:00.715" v="362" actId="478"/>
          <ac:spMkLst>
            <pc:docMk/>
            <pc:sldMk cId="3011950765" sldId="281"/>
            <ac:spMk id="38" creationId="{BD2CAFAE-CD44-A2A7-4E95-59594A8C2DDA}"/>
          </ac:spMkLst>
        </pc:spChg>
        <pc:spChg chg="add del mod">
          <ac:chgData name="Szabo, Melinda Roxan" userId="2b58261d-e788-4d81-9e8c-b3396b7e62bb" providerId="ADAL" clId="{64095BCE-C112-4905-9725-5E98F699817C}" dt="2023-08-07T21:12:38.940" v="376" actId="478"/>
          <ac:spMkLst>
            <pc:docMk/>
            <pc:sldMk cId="3011950765" sldId="281"/>
            <ac:spMk id="39" creationId="{D4FACFB1-19D7-C633-0F07-251D22B0A0CE}"/>
          </ac:spMkLst>
        </pc:spChg>
        <pc:spChg chg="add del mod">
          <ac:chgData name="Szabo, Melinda Roxan" userId="2b58261d-e788-4d81-9e8c-b3396b7e62bb" providerId="ADAL" clId="{64095BCE-C112-4905-9725-5E98F699817C}" dt="2023-08-07T21:13:18.264" v="391" actId="478"/>
          <ac:spMkLst>
            <pc:docMk/>
            <pc:sldMk cId="3011950765" sldId="281"/>
            <ac:spMk id="40" creationId="{E58DE477-02A8-F094-08CF-946935307B3B}"/>
          </ac:spMkLst>
        </pc:spChg>
        <pc:spChg chg="add del mod">
          <ac:chgData name="Szabo, Melinda Roxan" userId="2b58261d-e788-4d81-9e8c-b3396b7e62bb" providerId="ADAL" clId="{64095BCE-C112-4905-9725-5E98F699817C}" dt="2023-08-07T21:13:51.352" v="403" actId="478"/>
          <ac:spMkLst>
            <pc:docMk/>
            <pc:sldMk cId="3011950765" sldId="281"/>
            <ac:spMk id="41" creationId="{74542454-CC79-DC2F-5B1E-C3D8170716B4}"/>
          </ac:spMkLst>
        </pc:spChg>
        <pc:picChg chg="del">
          <ac:chgData name="Szabo, Melinda Roxan" userId="2b58261d-e788-4d81-9e8c-b3396b7e62bb" providerId="ADAL" clId="{64095BCE-C112-4905-9725-5E98F699817C}" dt="2023-08-07T16:00:23.297" v="189" actId="478"/>
          <ac:picMkLst>
            <pc:docMk/>
            <pc:sldMk cId="3011950765" sldId="281"/>
            <ac:picMk id="6" creationId="{BA0AF0A1-314A-5108-03E5-4F7C2B658A18}"/>
          </ac:picMkLst>
        </pc:picChg>
        <pc:picChg chg="add mod ord modCrop">
          <ac:chgData name="Szabo, Melinda Roxan" userId="2b58261d-e788-4d81-9e8c-b3396b7e62bb" providerId="ADAL" clId="{64095BCE-C112-4905-9725-5E98F699817C}" dt="2023-08-07T21:12:37.484" v="375" actId="171"/>
          <ac:picMkLst>
            <pc:docMk/>
            <pc:sldMk cId="3011950765" sldId="281"/>
            <ac:picMk id="7" creationId="{61925991-EDEC-69C4-362C-0BDABEE5B50D}"/>
          </ac:picMkLst>
        </pc:picChg>
        <pc:picChg chg="del mod ord">
          <ac:chgData name="Szabo, Melinda Roxan" userId="2b58261d-e788-4d81-9e8c-b3396b7e62bb" providerId="ADAL" clId="{64095BCE-C112-4905-9725-5E98F699817C}" dt="2023-08-07T16:00:20.639" v="187" actId="478"/>
          <ac:picMkLst>
            <pc:docMk/>
            <pc:sldMk cId="3011950765" sldId="281"/>
            <ac:picMk id="9" creationId="{8E4FEE2C-9056-26BC-C3A7-BFD8C7DB93D0}"/>
          </ac:picMkLst>
        </pc:picChg>
        <pc:picChg chg="add mod ord modCrop">
          <ac:chgData name="Szabo, Melinda Roxan" userId="2b58261d-e788-4d81-9e8c-b3396b7e62bb" providerId="ADAL" clId="{64095BCE-C112-4905-9725-5E98F699817C}" dt="2023-08-07T21:11:58.948" v="361" actId="171"/>
          <ac:picMkLst>
            <pc:docMk/>
            <pc:sldMk cId="3011950765" sldId="281"/>
            <ac:picMk id="10" creationId="{EF51A85E-53F2-D09D-2BAC-58A5BF53CE78}"/>
          </ac:picMkLst>
        </pc:picChg>
        <pc:picChg chg="add mod modCrop">
          <ac:chgData name="Szabo, Melinda Roxan" userId="2b58261d-e788-4d81-9e8c-b3396b7e62bb" providerId="ADAL" clId="{64095BCE-C112-4905-9725-5E98F699817C}" dt="2023-08-07T21:14:14.475" v="405" actId="1076"/>
          <ac:picMkLst>
            <pc:docMk/>
            <pc:sldMk cId="3011950765" sldId="281"/>
            <ac:picMk id="12" creationId="{D62511DC-791B-22D4-3482-AD3DBD81367F}"/>
          </ac:picMkLst>
        </pc:picChg>
        <pc:picChg chg="del mod">
          <ac:chgData name="Szabo, Melinda Roxan" userId="2b58261d-e788-4d81-9e8c-b3396b7e62bb" providerId="ADAL" clId="{64095BCE-C112-4905-9725-5E98F699817C}" dt="2023-08-07T15:59:32.124" v="177" actId="478"/>
          <ac:picMkLst>
            <pc:docMk/>
            <pc:sldMk cId="3011950765" sldId="281"/>
            <ac:picMk id="13" creationId="{B1C5D81E-A1EC-8EF8-21A3-2F36459AAC1E}"/>
          </ac:picMkLst>
        </pc:picChg>
        <pc:picChg chg="add mod ord modCrop">
          <ac:chgData name="Szabo, Melinda Roxan" userId="2b58261d-e788-4d81-9e8c-b3396b7e62bb" providerId="ADAL" clId="{64095BCE-C112-4905-9725-5E98F699817C}" dt="2023-08-07T21:13:49.970" v="402" actId="171"/>
          <ac:picMkLst>
            <pc:docMk/>
            <pc:sldMk cId="3011950765" sldId="281"/>
            <ac:picMk id="16" creationId="{413E18A9-815B-7BEE-DCA0-D774F89DE04C}"/>
          </ac:picMkLst>
        </pc:picChg>
        <pc:picChg chg="add mod ord modCrop">
          <ac:chgData name="Szabo, Melinda Roxan" userId="2b58261d-e788-4d81-9e8c-b3396b7e62bb" providerId="ADAL" clId="{64095BCE-C112-4905-9725-5E98F699817C}" dt="2023-08-07T21:14:23.340" v="410" actId="1036"/>
          <ac:picMkLst>
            <pc:docMk/>
            <pc:sldMk cId="3011950765" sldId="281"/>
            <ac:picMk id="22" creationId="{53FFA409-E12C-A652-17E2-74746B7EE283}"/>
          </ac:picMkLst>
        </pc:picChg>
        <pc:picChg chg="del">
          <ac:chgData name="Szabo, Melinda Roxan" userId="2b58261d-e788-4d81-9e8c-b3396b7e62bb" providerId="ADAL" clId="{64095BCE-C112-4905-9725-5E98F699817C}" dt="2023-08-07T16:00:24.756" v="190" actId="478"/>
          <ac:picMkLst>
            <pc:docMk/>
            <pc:sldMk cId="3011950765" sldId="281"/>
            <ac:picMk id="23" creationId="{102BB53A-294E-6832-D007-04AE84AE64F0}"/>
          </ac:picMkLst>
        </pc:picChg>
        <pc:picChg chg="mod ord modCrop">
          <ac:chgData name="Szabo, Melinda Roxan" userId="2b58261d-e788-4d81-9e8c-b3396b7e62bb" providerId="ADAL" clId="{64095BCE-C112-4905-9725-5E98F699817C}" dt="2023-08-07T21:13:16.785" v="390" actId="171"/>
          <ac:picMkLst>
            <pc:docMk/>
            <pc:sldMk cId="3011950765" sldId="281"/>
            <ac:picMk id="25" creationId="{398D3A6F-D462-20B0-C889-DEA08530B1A3}"/>
          </ac:picMkLst>
        </pc:picChg>
        <pc:picChg chg="del">
          <ac:chgData name="Szabo, Melinda Roxan" userId="2b58261d-e788-4d81-9e8c-b3396b7e62bb" providerId="ADAL" clId="{64095BCE-C112-4905-9725-5E98F699817C}" dt="2023-08-07T16:00:22.018" v="188" actId="478"/>
          <ac:picMkLst>
            <pc:docMk/>
            <pc:sldMk cId="3011950765" sldId="281"/>
            <ac:picMk id="27" creationId="{3B00ED62-07F5-9C29-1137-CA19FF5A4C6F}"/>
          </ac:picMkLst>
        </pc:picChg>
      </pc:sldChg>
      <pc:sldChg chg="addSp delSp modSp mod">
        <pc:chgData name="Szabo, Melinda Roxan" userId="2b58261d-e788-4d81-9e8c-b3396b7e62bb" providerId="ADAL" clId="{64095BCE-C112-4905-9725-5E98F699817C}" dt="2023-08-07T21:02:36.649" v="247" actId="11529"/>
        <pc:sldMkLst>
          <pc:docMk/>
          <pc:sldMk cId="1431282851" sldId="282"/>
        </pc:sldMkLst>
        <pc:spChg chg="add del mod ord">
          <ac:chgData name="Szabo, Melinda Roxan" userId="2b58261d-e788-4d81-9e8c-b3396b7e62bb" providerId="ADAL" clId="{64095BCE-C112-4905-9725-5E98F699817C}" dt="2023-08-07T21:02:36.649" v="247" actId="11529"/>
          <ac:spMkLst>
            <pc:docMk/>
            <pc:sldMk cId="1431282851" sldId="282"/>
            <ac:spMk id="3" creationId="{631CAA73-4226-A646-8438-FCC595EE9D4E}"/>
          </ac:spMkLst>
        </pc:spChg>
        <pc:graphicFrameChg chg="mod">
          <ac:chgData name="Szabo, Melinda Roxan" userId="2b58261d-e788-4d81-9e8c-b3396b7e62bb" providerId="ADAL" clId="{64095BCE-C112-4905-9725-5E98F699817C}" dt="2023-08-07T21:02:29.321" v="235" actId="1076"/>
          <ac:graphicFrameMkLst>
            <pc:docMk/>
            <pc:sldMk cId="1431282851" sldId="282"/>
            <ac:graphicFrameMk id="6" creationId="{0B99A925-719F-AA45-8136-CDC20FD54FA6}"/>
          </ac:graphicFrameMkLst>
        </pc:graphicFrameChg>
      </pc:sldChg>
      <pc:sldChg chg="modSp mod">
        <pc:chgData name="Szabo, Melinda Roxan" userId="2b58261d-e788-4d81-9e8c-b3396b7e62bb" providerId="ADAL" clId="{64095BCE-C112-4905-9725-5E98F699817C}" dt="2023-07-18T14:01:47.221" v="103" actId="20577"/>
        <pc:sldMkLst>
          <pc:docMk/>
          <pc:sldMk cId="2652710335" sldId="283"/>
        </pc:sldMkLst>
        <pc:spChg chg="mod">
          <ac:chgData name="Szabo, Melinda Roxan" userId="2b58261d-e788-4d81-9e8c-b3396b7e62bb" providerId="ADAL" clId="{64095BCE-C112-4905-9725-5E98F699817C}" dt="2023-07-18T14:01:47.221" v="103" actId="20577"/>
          <ac:spMkLst>
            <pc:docMk/>
            <pc:sldMk cId="2652710335" sldId="283"/>
            <ac:spMk id="3" creationId="{4ECCB3B8-82C7-004F-A08A-14FF61550B3C}"/>
          </ac:spMkLst>
        </pc:spChg>
      </pc:sldChg>
      <pc:sldChg chg="modSp mod modNotesTx">
        <pc:chgData name="Szabo, Melinda Roxan" userId="2b58261d-e788-4d81-9e8c-b3396b7e62bb" providerId="ADAL" clId="{64095BCE-C112-4905-9725-5E98F699817C}" dt="2023-08-07T21:27:55.828" v="447" actId="6549"/>
        <pc:sldMkLst>
          <pc:docMk/>
          <pc:sldMk cId="3341666009" sldId="284"/>
        </pc:sldMkLst>
        <pc:spChg chg="mod">
          <ac:chgData name="Szabo, Melinda Roxan" userId="2b58261d-e788-4d81-9e8c-b3396b7e62bb" providerId="ADAL" clId="{64095BCE-C112-4905-9725-5E98F699817C}" dt="2023-07-18T14:01:19.133" v="99" actId="20577"/>
          <ac:spMkLst>
            <pc:docMk/>
            <pc:sldMk cId="3341666009" sldId="284"/>
            <ac:spMk id="12" creationId="{371A8243-A5F2-B149-B8CE-7134A80A1A9F}"/>
          </ac:spMkLst>
        </pc:spChg>
      </pc:sldChg>
      <pc:sldChg chg="modSp mod modNotesTx">
        <pc:chgData name="Szabo, Melinda Roxan" userId="2b58261d-e788-4d81-9e8c-b3396b7e62bb" providerId="ADAL" clId="{64095BCE-C112-4905-9725-5E98F699817C}" dt="2023-07-18T14:03:59.979" v="139" actId="20577"/>
        <pc:sldMkLst>
          <pc:docMk/>
          <pc:sldMk cId="4044005531" sldId="285"/>
        </pc:sldMkLst>
        <pc:spChg chg="mod">
          <ac:chgData name="Szabo, Melinda Roxan" userId="2b58261d-e788-4d81-9e8c-b3396b7e62bb" providerId="ADAL" clId="{64095BCE-C112-4905-9725-5E98F699817C}" dt="2023-07-18T14:03:59.979" v="139" actId="20577"/>
          <ac:spMkLst>
            <pc:docMk/>
            <pc:sldMk cId="4044005531" sldId="285"/>
            <ac:spMk id="8" creationId="{5D652F47-2C05-6B4D-A4BF-31F85D98B532}"/>
          </ac:spMkLst>
        </pc:spChg>
      </pc:sldChg>
      <pc:sldChg chg="modSp mod">
        <pc:chgData name="Szabo, Melinda Roxan" userId="2b58261d-e788-4d81-9e8c-b3396b7e62bb" providerId="ADAL" clId="{64095BCE-C112-4905-9725-5E98F699817C}" dt="2023-08-21T18:18:17.541" v="911" actId="1036"/>
        <pc:sldMkLst>
          <pc:docMk/>
          <pc:sldMk cId="778711964" sldId="286"/>
        </pc:sldMkLst>
        <pc:spChg chg="mod">
          <ac:chgData name="Szabo, Melinda Roxan" userId="2b58261d-e788-4d81-9e8c-b3396b7e62bb" providerId="ADAL" clId="{64095BCE-C112-4905-9725-5E98F699817C}" dt="2023-08-21T18:18:17.541" v="911" actId="1036"/>
          <ac:spMkLst>
            <pc:docMk/>
            <pc:sldMk cId="778711964" sldId="286"/>
            <ac:spMk id="2" creationId="{90F3C3E2-54D7-554A-BB87-84589E0A32F5}"/>
          </ac:spMkLst>
        </pc:spChg>
        <pc:spChg chg="mod">
          <ac:chgData name="Szabo, Melinda Roxan" userId="2b58261d-e788-4d81-9e8c-b3396b7e62bb" providerId="ADAL" clId="{64095BCE-C112-4905-9725-5E98F699817C}" dt="2023-08-21T18:18:12.663" v="876" actId="1036"/>
          <ac:spMkLst>
            <pc:docMk/>
            <pc:sldMk cId="778711964" sldId="286"/>
            <ac:spMk id="3" creationId="{4ECCB3B8-82C7-004F-A08A-14FF61550B3C}"/>
          </ac:spMkLst>
        </pc:spChg>
      </pc:sldChg>
      <pc:sldChg chg="modSp mod">
        <pc:chgData name="Szabo, Melinda Roxan" userId="2b58261d-e788-4d81-9e8c-b3396b7e62bb" providerId="ADAL" clId="{64095BCE-C112-4905-9725-5E98F699817C}" dt="2023-07-18T13:58:09.148" v="97" actId="20577"/>
        <pc:sldMkLst>
          <pc:docMk/>
          <pc:sldMk cId="2014775856" sldId="287"/>
        </pc:sldMkLst>
        <pc:spChg chg="mod">
          <ac:chgData name="Szabo, Melinda Roxan" userId="2b58261d-e788-4d81-9e8c-b3396b7e62bb" providerId="ADAL" clId="{64095BCE-C112-4905-9725-5E98F699817C}" dt="2023-07-18T13:58:09.148" v="97" actId="20577"/>
          <ac:spMkLst>
            <pc:docMk/>
            <pc:sldMk cId="2014775856" sldId="287"/>
            <ac:spMk id="3" creationId="{4ECCB3B8-82C7-004F-A08A-14FF61550B3C}"/>
          </ac:spMkLst>
        </pc:spChg>
      </pc:sldChg>
      <pc:sldChg chg="add del">
        <pc:chgData name="Szabo, Melinda Roxan" userId="2b58261d-e788-4d81-9e8c-b3396b7e62bb" providerId="ADAL" clId="{64095BCE-C112-4905-9725-5E98F699817C}" dt="2023-08-07T19:17:27.525" v="220" actId="47"/>
        <pc:sldMkLst>
          <pc:docMk/>
          <pc:sldMk cId="1990242148" sldId="288"/>
        </pc:sldMkLst>
      </pc:sldChg>
    </pc:docChg>
  </pc:docChgLst>
  <pc:docChgLst>
    <pc:chgData name="Szabo, Melinda Roxan" userId="S::mrs299@pitt.edu::2b58261d-e788-4d81-9e8c-b3396b7e62bb" providerId="AD" clId="Web-{26C53C7D-37F5-437F-B248-5DEC8B81861E}"/>
    <pc:docChg chg="modSld">
      <pc:chgData name="Szabo, Melinda Roxan" userId="S::mrs299@pitt.edu::2b58261d-e788-4d81-9e8c-b3396b7e62bb" providerId="AD" clId="Web-{26C53C7D-37F5-437F-B248-5DEC8B81861E}" dt="2023-08-09T20:00:41.379" v="5" actId="20577"/>
      <pc:docMkLst>
        <pc:docMk/>
      </pc:docMkLst>
      <pc:sldChg chg="modSp">
        <pc:chgData name="Szabo, Melinda Roxan" userId="S::mrs299@pitt.edu::2b58261d-e788-4d81-9e8c-b3396b7e62bb" providerId="AD" clId="Web-{26C53C7D-37F5-437F-B248-5DEC8B81861E}" dt="2023-08-09T20:00:41.379" v="5" actId="20577"/>
        <pc:sldMkLst>
          <pc:docMk/>
          <pc:sldMk cId="778711964" sldId="286"/>
        </pc:sldMkLst>
        <pc:spChg chg="mod">
          <ac:chgData name="Szabo, Melinda Roxan" userId="S::mrs299@pitt.edu::2b58261d-e788-4d81-9e8c-b3396b7e62bb" providerId="AD" clId="Web-{26C53C7D-37F5-437F-B248-5DEC8B81861E}" dt="2023-08-09T20:00:41.379" v="5" actId="20577"/>
          <ac:spMkLst>
            <pc:docMk/>
            <pc:sldMk cId="778711964" sldId="286"/>
            <ac:spMk id="3" creationId="{4ECCB3B8-82C7-004F-A08A-14FF61550B3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79B6F5-FDD6-6841-AC20-3E7A69CA3E41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A6D43974-8CB9-3342-AB2F-CE7A0C3B71FC}">
      <dgm:prSet phldrT="[Text]"/>
      <dgm:spPr/>
      <dgm:t>
        <a:bodyPr/>
        <a:lstStyle/>
        <a:p>
          <a:pPr rtl="0"/>
          <a:r>
            <a:rPr lang="en-US" dirty="0"/>
            <a:t>Email: </a:t>
          </a:r>
          <a:r>
            <a:rPr lang="en-US" dirty="0" err="1"/>
            <a:t>gpsg@pitt.edu</a:t>
          </a:r>
          <a:endParaRPr lang="en-US" dirty="0"/>
        </a:p>
      </dgm:t>
    </dgm:pt>
    <dgm:pt modelId="{400FAC9A-DD96-B147-8091-AED87054B8AC}" type="parTrans" cxnId="{5EE23BEF-F227-1340-B8B2-B4659CB65148}">
      <dgm:prSet/>
      <dgm:spPr/>
      <dgm:t>
        <a:bodyPr/>
        <a:lstStyle/>
        <a:p>
          <a:endParaRPr lang="en-US"/>
        </a:p>
      </dgm:t>
    </dgm:pt>
    <dgm:pt modelId="{B719D1D6-EE3C-224B-8858-95ECDD0374AD}" type="sibTrans" cxnId="{5EE23BEF-F227-1340-B8B2-B4659CB65148}">
      <dgm:prSet/>
      <dgm:spPr/>
      <dgm:t>
        <a:bodyPr/>
        <a:lstStyle/>
        <a:p>
          <a:endParaRPr lang="en-US"/>
        </a:p>
      </dgm:t>
    </dgm:pt>
    <dgm:pt modelId="{0DFF436D-ECDA-9A45-90DE-23883D54ED92}">
      <dgm:prSet phldrT="[Text]"/>
      <dgm:spPr/>
      <dgm:t>
        <a:bodyPr/>
        <a:lstStyle/>
        <a:p>
          <a:r>
            <a:rPr lang="en-US" dirty="0"/>
            <a:t>Facebook: PITT GPSG</a:t>
          </a:r>
        </a:p>
      </dgm:t>
    </dgm:pt>
    <dgm:pt modelId="{CCD443A7-72A4-D946-8BC2-DB67A418E2A4}" type="parTrans" cxnId="{48E3B7A8-F637-6640-8F3D-283D20B29D0C}">
      <dgm:prSet/>
      <dgm:spPr/>
      <dgm:t>
        <a:bodyPr/>
        <a:lstStyle/>
        <a:p>
          <a:endParaRPr lang="en-US"/>
        </a:p>
      </dgm:t>
    </dgm:pt>
    <dgm:pt modelId="{240B0129-6A6A-F54E-9AE2-501777C02A8C}" type="sibTrans" cxnId="{48E3B7A8-F637-6640-8F3D-283D20B29D0C}">
      <dgm:prSet/>
      <dgm:spPr/>
      <dgm:t>
        <a:bodyPr/>
        <a:lstStyle/>
        <a:p>
          <a:endParaRPr lang="en-US"/>
        </a:p>
      </dgm:t>
    </dgm:pt>
    <dgm:pt modelId="{C2701477-78A4-034A-B1F3-F1E5EC56062E}">
      <dgm:prSet phldrT="[Text]"/>
      <dgm:spPr/>
      <dgm:t>
        <a:bodyPr/>
        <a:lstStyle/>
        <a:p>
          <a:r>
            <a:rPr lang="en-US" dirty="0"/>
            <a:t>Website: </a:t>
          </a:r>
          <a:r>
            <a:rPr lang="en-US" dirty="0" err="1"/>
            <a:t>pittgpsg.com</a:t>
          </a:r>
          <a:endParaRPr lang="en-US" dirty="0"/>
        </a:p>
      </dgm:t>
    </dgm:pt>
    <dgm:pt modelId="{3CE53EE0-326E-A24A-A159-D585C2CD51B7}" type="parTrans" cxnId="{FBAF3BD2-C190-7249-8AF8-0A54A0EBF29B}">
      <dgm:prSet/>
      <dgm:spPr/>
      <dgm:t>
        <a:bodyPr/>
        <a:lstStyle/>
        <a:p>
          <a:endParaRPr lang="en-US"/>
        </a:p>
      </dgm:t>
    </dgm:pt>
    <dgm:pt modelId="{569B0F95-64DB-E44B-A44B-2403C1248CB3}" type="sibTrans" cxnId="{FBAF3BD2-C190-7249-8AF8-0A54A0EBF29B}">
      <dgm:prSet/>
      <dgm:spPr/>
      <dgm:t>
        <a:bodyPr/>
        <a:lstStyle/>
        <a:p>
          <a:endParaRPr lang="en-US"/>
        </a:p>
      </dgm:t>
    </dgm:pt>
    <dgm:pt modelId="{0634F1F8-1B05-0B42-BAA0-9966E978A642}">
      <dgm:prSet/>
      <dgm:spPr/>
      <dgm:t>
        <a:bodyPr/>
        <a:lstStyle/>
        <a:p>
          <a:r>
            <a:rPr lang="en-US" dirty="0"/>
            <a:t>Instagram: </a:t>
          </a:r>
          <a:r>
            <a:rPr lang="en-US" dirty="0" err="1"/>
            <a:t>pittgpsg</a:t>
          </a:r>
          <a:r>
            <a:rPr lang="en-US" dirty="0"/>
            <a:t> </a:t>
          </a:r>
        </a:p>
      </dgm:t>
    </dgm:pt>
    <dgm:pt modelId="{5C337202-6D72-2945-8C70-D0FB9D55F289}" type="parTrans" cxnId="{175A8390-D622-F348-8A77-E10CD988D355}">
      <dgm:prSet/>
      <dgm:spPr/>
      <dgm:t>
        <a:bodyPr/>
        <a:lstStyle/>
        <a:p>
          <a:endParaRPr lang="en-US"/>
        </a:p>
      </dgm:t>
    </dgm:pt>
    <dgm:pt modelId="{7EB46594-7BB4-4345-8100-65AF6AB935CF}" type="sibTrans" cxnId="{175A8390-D622-F348-8A77-E10CD988D355}">
      <dgm:prSet/>
      <dgm:spPr/>
      <dgm:t>
        <a:bodyPr/>
        <a:lstStyle/>
        <a:p>
          <a:endParaRPr lang="en-US"/>
        </a:p>
      </dgm:t>
    </dgm:pt>
    <dgm:pt modelId="{83C274C7-9851-5540-8CA7-CFD15FC75089}" type="pres">
      <dgm:prSet presAssocID="{0479B6F5-FDD6-6841-AC20-3E7A69CA3E41}" presName="linearFlow" presStyleCnt="0">
        <dgm:presLayoutVars>
          <dgm:dir/>
          <dgm:resizeHandles val="exact"/>
        </dgm:presLayoutVars>
      </dgm:prSet>
      <dgm:spPr/>
    </dgm:pt>
    <dgm:pt modelId="{EDB00E90-B21D-5A48-A6C6-AF60FE3B296A}" type="pres">
      <dgm:prSet presAssocID="{A6D43974-8CB9-3342-AB2F-CE7A0C3B71FC}" presName="composite" presStyleCnt="0"/>
      <dgm:spPr/>
    </dgm:pt>
    <dgm:pt modelId="{2B927F1F-4C99-3B4F-8CF2-E51077475870}" type="pres">
      <dgm:prSet presAssocID="{A6D43974-8CB9-3342-AB2F-CE7A0C3B71FC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3C02AB0-1042-3244-B4D1-CB00AC07B74E}" type="pres">
      <dgm:prSet presAssocID="{A6D43974-8CB9-3342-AB2F-CE7A0C3B71FC}" presName="txShp" presStyleLbl="node1" presStyleIdx="0" presStyleCnt="4">
        <dgm:presLayoutVars>
          <dgm:bulletEnabled val="1"/>
        </dgm:presLayoutVars>
      </dgm:prSet>
      <dgm:spPr/>
    </dgm:pt>
    <dgm:pt modelId="{2E1135D6-E7E9-1847-8549-89ACEBAD497C}" type="pres">
      <dgm:prSet presAssocID="{B719D1D6-EE3C-224B-8858-95ECDD0374AD}" presName="spacing" presStyleCnt="0"/>
      <dgm:spPr/>
    </dgm:pt>
    <dgm:pt modelId="{11EA8D2D-4F36-F744-AE01-9FCCE5150A8A}" type="pres">
      <dgm:prSet presAssocID="{0DFF436D-ECDA-9A45-90DE-23883D54ED92}" presName="composite" presStyleCnt="0"/>
      <dgm:spPr/>
    </dgm:pt>
    <dgm:pt modelId="{BDB6BF61-BA96-5246-990B-81930222C441}" type="pres">
      <dgm:prSet presAssocID="{0DFF436D-ECDA-9A45-90DE-23883D54ED92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160CA04-4889-674F-A90B-6FD1780580C3}" type="pres">
      <dgm:prSet presAssocID="{0DFF436D-ECDA-9A45-90DE-23883D54ED92}" presName="txShp" presStyleLbl="node1" presStyleIdx="1" presStyleCnt="4">
        <dgm:presLayoutVars>
          <dgm:bulletEnabled val="1"/>
        </dgm:presLayoutVars>
      </dgm:prSet>
      <dgm:spPr/>
    </dgm:pt>
    <dgm:pt modelId="{93927254-2F2D-E844-994C-611D0EC9E7E1}" type="pres">
      <dgm:prSet presAssocID="{240B0129-6A6A-F54E-9AE2-501777C02A8C}" presName="spacing" presStyleCnt="0"/>
      <dgm:spPr/>
    </dgm:pt>
    <dgm:pt modelId="{F08B1E0A-3BFD-AF40-A533-ADCB71354161}" type="pres">
      <dgm:prSet presAssocID="{0634F1F8-1B05-0B42-BAA0-9966E978A642}" presName="composite" presStyleCnt="0"/>
      <dgm:spPr/>
    </dgm:pt>
    <dgm:pt modelId="{66085064-5196-844B-8A6D-CF1A87D625D7}" type="pres">
      <dgm:prSet presAssocID="{0634F1F8-1B05-0B42-BAA0-9966E978A642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6546615-5A84-954E-8354-7B438A49768B}" type="pres">
      <dgm:prSet presAssocID="{0634F1F8-1B05-0B42-BAA0-9966E978A642}" presName="txShp" presStyleLbl="node1" presStyleIdx="2" presStyleCnt="4">
        <dgm:presLayoutVars>
          <dgm:bulletEnabled val="1"/>
        </dgm:presLayoutVars>
      </dgm:prSet>
      <dgm:spPr/>
    </dgm:pt>
    <dgm:pt modelId="{497D5411-C440-C343-A06C-9944AB0D82ED}" type="pres">
      <dgm:prSet presAssocID="{7EB46594-7BB4-4345-8100-65AF6AB935CF}" presName="spacing" presStyleCnt="0"/>
      <dgm:spPr/>
    </dgm:pt>
    <dgm:pt modelId="{D1EEE5EE-B3D1-C34F-8D8D-1FA2182C464B}" type="pres">
      <dgm:prSet presAssocID="{C2701477-78A4-034A-B1F3-F1E5EC56062E}" presName="composite" presStyleCnt="0"/>
      <dgm:spPr/>
    </dgm:pt>
    <dgm:pt modelId="{AFC83FB9-4EF9-DA42-B95F-579B0C5F7A63}" type="pres">
      <dgm:prSet presAssocID="{C2701477-78A4-034A-B1F3-F1E5EC56062E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60737A96-5891-5443-ADF4-2C829000D99C}" type="pres">
      <dgm:prSet presAssocID="{C2701477-78A4-034A-B1F3-F1E5EC56062E}" presName="txShp" presStyleLbl="node1" presStyleIdx="3" presStyleCnt="4">
        <dgm:presLayoutVars>
          <dgm:bulletEnabled val="1"/>
        </dgm:presLayoutVars>
      </dgm:prSet>
      <dgm:spPr/>
    </dgm:pt>
  </dgm:ptLst>
  <dgm:cxnLst>
    <dgm:cxn modelId="{906EE518-3F71-4644-8188-E72A2555D156}" type="presOf" srcId="{0634F1F8-1B05-0B42-BAA0-9966E978A642}" destId="{A6546615-5A84-954E-8354-7B438A49768B}" srcOrd="0" destOrd="0" presId="urn:microsoft.com/office/officeart/2005/8/layout/vList3"/>
    <dgm:cxn modelId="{0CF62E28-ECFD-3543-98BD-794BC010B871}" type="presOf" srcId="{A6D43974-8CB9-3342-AB2F-CE7A0C3B71FC}" destId="{E3C02AB0-1042-3244-B4D1-CB00AC07B74E}" srcOrd="0" destOrd="0" presId="urn:microsoft.com/office/officeart/2005/8/layout/vList3"/>
    <dgm:cxn modelId="{8B354464-C55D-1244-9B4D-211FE9F0093A}" type="presOf" srcId="{0DFF436D-ECDA-9A45-90DE-23883D54ED92}" destId="{9160CA04-4889-674F-A90B-6FD1780580C3}" srcOrd="0" destOrd="0" presId="urn:microsoft.com/office/officeart/2005/8/layout/vList3"/>
    <dgm:cxn modelId="{9690B16B-FD56-EF41-9D42-F8DAAA31EC14}" type="presOf" srcId="{0479B6F5-FDD6-6841-AC20-3E7A69CA3E41}" destId="{83C274C7-9851-5540-8CA7-CFD15FC75089}" srcOrd="0" destOrd="0" presId="urn:microsoft.com/office/officeart/2005/8/layout/vList3"/>
    <dgm:cxn modelId="{B6D88A57-FB60-2343-BF04-221FE67D41E4}" type="presOf" srcId="{C2701477-78A4-034A-B1F3-F1E5EC56062E}" destId="{60737A96-5891-5443-ADF4-2C829000D99C}" srcOrd="0" destOrd="0" presId="urn:microsoft.com/office/officeart/2005/8/layout/vList3"/>
    <dgm:cxn modelId="{175A8390-D622-F348-8A77-E10CD988D355}" srcId="{0479B6F5-FDD6-6841-AC20-3E7A69CA3E41}" destId="{0634F1F8-1B05-0B42-BAA0-9966E978A642}" srcOrd="2" destOrd="0" parTransId="{5C337202-6D72-2945-8C70-D0FB9D55F289}" sibTransId="{7EB46594-7BB4-4345-8100-65AF6AB935CF}"/>
    <dgm:cxn modelId="{48E3B7A8-F637-6640-8F3D-283D20B29D0C}" srcId="{0479B6F5-FDD6-6841-AC20-3E7A69CA3E41}" destId="{0DFF436D-ECDA-9A45-90DE-23883D54ED92}" srcOrd="1" destOrd="0" parTransId="{CCD443A7-72A4-D946-8BC2-DB67A418E2A4}" sibTransId="{240B0129-6A6A-F54E-9AE2-501777C02A8C}"/>
    <dgm:cxn modelId="{FBAF3BD2-C190-7249-8AF8-0A54A0EBF29B}" srcId="{0479B6F5-FDD6-6841-AC20-3E7A69CA3E41}" destId="{C2701477-78A4-034A-B1F3-F1E5EC56062E}" srcOrd="3" destOrd="0" parTransId="{3CE53EE0-326E-A24A-A159-D585C2CD51B7}" sibTransId="{569B0F95-64DB-E44B-A44B-2403C1248CB3}"/>
    <dgm:cxn modelId="{5EE23BEF-F227-1340-B8B2-B4659CB65148}" srcId="{0479B6F5-FDD6-6841-AC20-3E7A69CA3E41}" destId="{A6D43974-8CB9-3342-AB2F-CE7A0C3B71FC}" srcOrd="0" destOrd="0" parTransId="{400FAC9A-DD96-B147-8091-AED87054B8AC}" sibTransId="{B719D1D6-EE3C-224B-8858-95ECDD0374AD}"/>
    <dgm:cxn modelId="{6571904E-D38F-0042-B2D3-EC2ECC1BF895}" type="presParOf" srcId="{83C274C7-9851-5540-8CA7-CFD15FC75089}" destId="{EDB00E90-B21D-5A48-A6C6-AF60FE3B296A}" srcOrd="0" destOrd="0" presId="urn:microsoft.com/office/officeart/2005/8/layout/vList3"/>
    <dgm:cxn modelId="{35F11E36-260D-FC4F-9A27-FAB2D5038B61}" type="presParOf" srcId="{EDB00E90-B21D-5A48-A6C6-AF60FE3B296A}" destId="{2B927F1F-4C99-3B4F-8CF2-E51077475870}" srcOrd="0" destOrd="0" presId="urn:microsoft.com/office/officeart/2005/8/layout/vList3"/>
    <dgm:cxn modelId="{3F5BDB97-2F9C-F34C-A641-A5621EF7C1C6}" type="presParOf" srcId="{EDB00E90-B21D-5A48-A6C6-AF60FE3B296A}" destId="{E3C02AB0-1042-3244-B4D1-CB00AC07B74E}" srcOrd="1" destOrd="0" presId="urn:microsoft.com/office/officeart/2005/8/layout/vList3"/>
    <dgm:cxn modelId="{9A644374-3914-F848-9B8D-E40C028AA564}" type="presParOf" srcId="{83C274C7-9851-5540-8CA7-CFD15FC75089}" destId="{2E1135D6-E7E9-1847-8549-89ACEBAD497C}" srcOrd="1" destOrd="0" presId="urn:microsoft.com/office/officeart/2005/8/layout/vList3"/>
    <dgm:cxn modelId="{C1F9B16F-1DF1-1043-A9A3-2FEC3DD1B466}" type="presParOf" srcId="{83C274C7-9851-5540-8CA7-CFD15FC75089}" destId="{11EA8D2D-4F36-F744-AE01-9FCCE5150A8A}" srcOrd="2" destOrd="0" presId="urn:microsoft.com/office/officeart/2005/8/layout/vList3"/>
    <dgm:cxn modelId="{4D0ABAFF-B3B0-0B40-93FF-9B1A5BD7043E}" type="presParOf" srcId="{11EA8D2D-4F36-F744-AE01-9FCCE5150A8A}" destId="{BDB6BF61-BA96-5246-990B-81930222C441}" srcOrd="0" destOrd="0" presId="urn:microsoft.com/office/officeart/2005/8/layout/vList3"/>
    <dgm:cxn modelId="{8AC2DBF2-704E-8E4F-9AA6-9C92CDADDB0C}" type="presParOf" srcId="{11EA8D2D-4F36-F744-AE01-9FCCE5150A8A}" destId="{9160CA04-4889-674F-A90B-6FD1780580C3}" srcOrd="1" destOrd="0" presId="urn:microsoft.com/office/officeart/2005/8/layout/vList3"/>
    <dgm:cxn modelId="{C70C650A-A296-4A47-88A3-B1FDD1277178}" type="presParOf" srcId="{83C274C7-9851-5540-8CA7-CFD15FC75089}" destId="{93927254-2F2D-E844-994C-611D0EC9E7E1}" srcOrd="3" destOrd="0" presId="urn:microsoft.com/office/officeart/2005/8/layout/vList3"/>
    <dgm:cxn modelId="{30C11AA2-2D23-8F46-B462-9CD489735E43}" type="presParOf" srcId="{83C274C7-9851-5540-8CA7-CFD15FC75089}" destId="{F08B1E0A-3BFD-AF40-A533-ADCB71354161}" srcOrd="4" destOrd="0" presId="urn:microsoft.com/office/officeart/2005/8/layout/vList3"/>
    <dgm:cxn modelId="{AFB14D18-394A-9444-A949-6DD96D07628C}" type="presParOf" srcId="{F08B1E0A-3BFD-AF40-A533-ADCB71354161}" destId="{66085064-5196-844B-8A6D-CF1A87D625D7}" srcOrd="0" destOrd="0" presId="urn:microsoft.com/office/officeart/2005/8/layout/vList3"/>
    <dgm:cxn modelId="{8C28E8ED-FC50-9B4F-A7E5-EC20A0C11960}" type="presParOf" srcId="{F08B1E0A-3BFD-AF40-A533-ADCB71354161}" destId="{A6546615-5A84-954E-8354-7B438A49768B}" srcOrd="1" destOrd="0" presId="urn:microsoft.com/office/officeart/2005/8/layout/vList3"/>
    <dgm:cxn modelId="{FD1C1BF1-242C-174D-AC44-4D901A7DDD22}" type="presParOf" srcId="{83C274C7-9851-5540-8CA7-CFD15FC75089}" destId="{497D5411-C440-C343-A06C-9944AB0D82ED}" srcOrd="5" destOrd="0" presId="urn:microsoft.com/office/officeart/2005/8/layout/vList3"/>
    <dgm:cxn modelId="{71B799C9-A173-EC46-A80A-44D503452D85}" type="presParOf" srcId="{83C274C7-9851-5540-8CA7-CFD15FC75089}" destId="{D1EEE5EE-B3D1-C34F-8D8D-1FA2182C464B}" srcOrd="6" destOrd="0" presId="urn:microsoft.com/office/officeart/2005/8/layout/vList3"/>
    <dgm:cxn modelId="{5AC2F367-E4E3-1B4F-8F0E-CAF439261314}" type="presParOf" srcId="{D1EEE5EE-B3D1-C34F-8D8D-1FA2182C464B}" destId="{AFC83FB9-4EF9-DA42-B95F-579B0C5F7A63}" srcOrd="0" destOrd="0" presId="urn:microsoft.com/office/officeart/2005/8/layout/vList3"/>
    <dgm:cxn modelId="{BDDEF129-E40C-0847-B836-5D1ED8DBF1B9}" type="presParOf" srcId="{D1EEE5EE-B3D1-C34F-8D8D-1FA2182C464B}" destId="{60737A96-5891-5443-ADF4-2C829000D99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02AB0-1042-3244-B4D1-CB00AC07B74E}">
      <dsp:nvSpPr>
        <dsp:cNvPr id="0" name=""/>
        <dsp:cNvSpPr/>
      </dsp:nvSpPr>
      <dsp:spPr>
        <a:xfrm rot="10800000">
          <a:off x="1181870" y="863"/>
          <a:ext cx="4053840" cy="643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16" tIns="99060" rIns="184912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Email: </a:t>
          </a:r>
          <a:r>
            <a:rPr lang="en-US" sz="2600" kern="1200" dirty="0" err="1"/>
            <a:t>gpsg@pitt.edu</a:t>
          </a:r>
          <a:endParaRPr lang="en-US" sz="2600" kern="1200" dirty="0"/>
        </a:p>
      </dsp:txBody>
      <dsp:txXfrm rot="10800000">
        <a:off x="1342660" y="863"/>
        <a:ext cx="3893050" cy="643160"/>
      </dsp:txXfrm>
    </dsp:sp>
    <dsp:sp modelId="{2B927F1F-4C99-3B4F-8CF2-E51077475870}">
      <dsp:nvSpPr>
        <dsp:cNvPr id="0" name=""/>
        <dsp:cNvSpPr/>
      </dsp:nvSpPr>
      <dsp:spPr>
        <a:xfrm>
          <a:off x="860289" y="863"/>
          <a:ext cx="643160" cy="6431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0CA04-4889-674F-A90B-6FD1780580C3}">
      <dsp:nvSpPr>
        <dsp:cNvPr id="0" name=""/>
        <dsp:cNvSpPr/>
      </dsp:nvSpPr>
      <dsp:spPr>
        <a:xfrm rot="10800000">
          <a:off x="1181870" y="836012"/>
          <a:ext cx="4053840" cy="643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16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Facebook: PITT GPSG</a:t>
          </a:r>
        </a:p>
      </dsp:txBody>
      <dsp:txXfrm rot="10800000">
        <a:off x="1342660" y="836012"/>
        <a:ext cx="3893050" cy="643160"/>
      </dsp:txXfrm>
    </dsp:sp>
    <dsp:sp modelId="{BDB6BF61-BA96-5246-990B-81930222C441}">
      <dsp:nvSpPr>
        <dsp:cNvPr id="0" name=""/>
        <dsp:cNvSpPr/>
      </dsp:nvSpPr>
      <dsp:spPr>
        <a:xfrm>
          <a:off x="860289" y="836012"/>
          <a:ext cx="643160" cy="6431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46615-5A84-954E-8354-7B438A49768B}">
      <dsp:nvSpPr>
        <dsp:cNvPr id="0" name=""/>
        <dsp:cNvSpPr/>
      </dsp:nvSpPr>
      <dsp:spPr>
        <a:xfrm rot="10800000">
          <a:off x="1181870" y="1671161"/>
          <a:ext cx="4053840" cy="643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16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Instagram: </a:t>
          </a:r>
          <a:r>
            <a:rPr lang="en-US" sz="2600" kern="1200" dirty="0" err="1"/>
            <a:t>pittgpsg</a:t>
          </a:r>
          <a:r>
            <a:rPr lang="en-US" sz="2600" kern="1200" dirty="0"/>
            <a:t> </a:t>
          </a:r>
        </a:p>
      </dsp:txBody>
      <dsp:txXfrm rot="10800000">
        <a:off x="1342660" y="1671161"/>
        <a:ext cx="3893050" cy="643160"/>
      </dsp:txXfrm>
    </dsp:sp>
    <dsp:sp modelId="{66085064-5196-844B-8A6D-CF1A87D625D7}">
      <dsp:nvSpPr>
        <dsp:cNvPr id="0" name=""/>
        <dsp:cNvSpPr/>
      </dsp:nvSpPr>
      <dsp:spPr>
        <a:xfrm>
          <a:off x="860289" y="1671161"/>
          <a:ext cx="643160" cy="6431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37A96-5891-5443-ADF4-2C829000D99C}">
      <dsp:nvSpPr>
        <dsp:cNvPr id="0" name=""/>
        <dsp:cNvSpPr/>
      </dsp:nvSpPr>
      <dsp:spPr>
        <a:xfrm rot="10800000">
          <a:off x="1181870" y="2506310"/>
          <a:ext cx="4053840" cy="643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16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Website: </a:t>
          </a:r>
          <a:r>
            <a:rPr lang="en-US" sz="2600" kern="1200" dirty="0" err="1"/>
            <a:t>pittgpsg.com</a:t>
          </a:r>
          <a:endParaRPr lang="en-US" sz="2600" kern="1200" dirty="0"/>
        </a:p>
      </dsp:txBody>
      <dsp:txXfrm rot="10800000">
        <a:off x="1342660" y="2506310"/>
        <a:ext cx="3893050" cy="643160"/>
      </dsp:txXfrm>
    </dsp:sp>
    <dsp:sp modelId="{AFC83FB9-4EF9-DA42-B95F-579B0C5F7A63}">
      <dsp:nvSpPr>
        <dsp:cNvPr id="0" name=""/>
        <dsp:cNvSpPr/>
      </dsp:nvSpPr>
      <dsp:spPr>
        <a:xfrm>
          <a:off x="860289" y="2506310"/>
          <a:ext cx="643160" cy="64316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2C9C9F-45B0-CF48-8065-55FECDAF78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1D255-3D8B-5847-8573-45ED078D95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B294F-7AA8-0C48-883B-228BCD4E5DD5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79B95-97E5-7B43-99CF-A518ECF3D8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DE643-2E3B-2C4C-9046-6CF7193963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BA79-B11D-9E47-B16A-594C9D24D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13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E041F-E24F-B749-94EB-FFBA75552C2D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133C6-8A55-DF4E-9386-D2D04FA10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2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133C6-8A55-DF4E-9386-D2D04FA108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133C6-8A55-DF4E-9386-D2D04FA108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73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133C6-8A55-DF4E-9386-D2D04FA108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3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dirty="0">
                <a:latin typeface="+mn-lt"/>
              </a:rPr>
              <a:t>Cultural GSA: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n-lt"/>
              </a:rPr>
              <a:t>PANAF- </a:t>
            </a:r>
            <a:r>
              <a:rPr lang="en-US" sz="1400" b="0" dirty="0">
                <a:latin typeface="+mn-lt"/>
              </a:rPr>
              <a:t>Pan-African Graduate &amp; Professional Student Union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n-lt"/>
              </a:rPr>
              <a:t>TASA-</a:t>
            </a:r>
            <a:r>
              <a:rPr lang="en-US" sz="1400" b="0" dirty="0">
                <a:latin typeface="+mn-lt"/>
              </a:rPr>
              <a:t> 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Turkish-American Student Association</a:t>
            </a:r>
          </a:p>
          <a:p>
            <a:pPr lvl="1"/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Iranian Student Association</a:t>
            </a:r>
          </a:p>
          <a:p>
            <a:pPr lvl="1"/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GOSECA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Graduate Organization for the Study of Europe and Central Asia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n-lt"/>
              </a:rPr>
              <a:t>ANKUR</a:t>
            </a:r>
            <a:r>
              <a:rPr lang="en-US" sz="1400" b="0" dirty="0">
                <a:latin typeface="+mn-lt"/>
              </a:rPr>
              <a:t>- 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Indian Graduate Students Association</a:t>
            </a:r>
          </a:p>
          <a:p>
            <a:pPr lvl="1"/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CSSA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Chinese Student and Scholar Association</a:t>
            </a:r>
          </a:p>
          <a:p>
            <a:pPr lvl="1"/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LAGOS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Latin American Graduate Organization of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133C6-8A55-DF4E-9386-D2D04FA108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4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Improve communication between graduate students and the University by representing the interests and concern of our graduate students and professional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Have an assertive voice within the university by representing graduate students on university- wide committees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133C6-8A55-DF4E-9386-D2D04FA108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7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Social Events for graduate professional students</a:t>
            </a:r>
          </a:p>
          <a:p>
            <a:r>
              <a:rPr lang="en-US" sz="1200" dirty="0"/>
              <a:t>Travel grants for students presenting at conferences</a:t>
            </a:r>
          </a:p>
          <a:p>
            <a:r>
              <a:rPr lang="en-US" sz="1200" dirty="0"/>
              <a:t>Advocacy grants for students participating in advocacy conferences</a:t>
            </a:r>
          </a:p>
          <a:p>
            <a:r>
              <a:rPr lang="en-US" sz="1200" dirty="0"/>
              <a:t>Supplemental funding to student organizations</a:t>
            </a:r>
          </a:p>
          <a:p>
            <a:r>
              <a:rPr lang="en-US" sz="1200" dirty="0"/>
              <a:t>Free legal services </a:t>
            </a:r>
          </a:p>
          <a:p>
            <a:r>
              <a:rPr lang="en-US" sz="1200" dirty="0"/>
              <a:t>Opportunities to serve on University wide committees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133C6-8A55-DF4E-9386-D2D04FA108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133C6-8A55-DF4E-9386-D2D04FA108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01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133C6-8A55-DF4E-9386-D2D04FA108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3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1E0248-2B7B-5D4A-A26B-F79E81D6D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34070"/>
            <a:ext cx="7886700" cy="88396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722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2DCB915-493F-5147-AB74-14E4F9352A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402" y="-846670"/>
            <a:ext cx="9285402" cy="6188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34070"/>
            <a:ext cx="7886700" cy="88396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C88980-4E98-7A4C-B245-5FFD6C1A78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1726"/>
            <a:ext cx="1463040" cy="1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53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45DF20-5BE8-2042-9F3F-BA9D911B9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58" y="451620"/>
            <a:ext cx="3021903" cy="105526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51620"/>
            <a:ext cx="4629150" cy="38865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647568"/>
            <a:ext cx="2949178" cy="275417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4A013B-8384-2A43-96B7-C20EF166A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1726"/>
            <a:ext cx="1463040" cy="1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4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647568"/>
            <a:ext cx="2949178" cy="275417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4A013B-8384-2A43-96B7-C20EF166A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1726"/>
            <a:ext cx="1463040" cy="1481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C778545-FBA0-214B-B90A-FFA628D9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8" y="451620"/>
            <a:ext cx="3021903" cy="105526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807B22-727C-C14C-BE04-B894AD6E9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51620"/>
            <a:ext cx="4629150" cy="38865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854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1AA286-63FA-D441-BCF9-124E06E60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013" y="823"/>
            <a:ext cx="9244013" cy="527208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649018"/>
            <a:ext cx="2949178" cy="275272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C5664-5D2C-1646-B9B2-9C7B8A6E25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0939"/>
            <a:ext cx="1463041" cy="14809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B7FB661-ADFB-1646-AD70-33FFFD548A7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87391" y="451620"/>
            <a:ext cx="4629150" cy="388650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4B8702-FC1A-3840-A6E9-5CA61D42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8" y="451620"/>
            <a:ext cx="3021903" cy="105526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45496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00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A7078-50C2-4944-8BEB-2F512F3E2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47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CF4CC-7839-DB44-A159-2174893C7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013" y="823"/>
            <a:ext cx="9244013" cy="5272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2AE9F-6CBF-9842-81F0-4811740BE3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0939"/>
            <a:ext cx="1463041" cy="1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59C378A-20D6-0049-8D56-F210C2DB0956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46215C-C5D2-D448-AB52-25FEFB891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B2C7A-72DC-BB42-B93D-D83554ED2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1726"/>
            <a:ext cx="1463040" cy="1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31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59C378A-20D6-0049-8D56-F210C2DB0956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0E0EF9-4AF6-B448-B57E-F1E14357C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013" y="0"/>
            <a:ext cx="9244013" cy="5272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FA2BE6-AA22-9D40-8A49-62B031F922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0939"/>
            <a:ext cx="1463041" cy="148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61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72C33B-85D0-DE41-93D2-D5750365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4844"/>
            <a:ext cx="7886700" cy="88083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1ABE1B-87F5-2046-92A1-E92BA1BA1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4844"/>
            <a:ext cx="7886700" cy="88083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7C3950-298A-6444-9967-3653E44BF7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1726"/>
            <a:ext cx="1463040" cy="1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F77BC8-4095-B64D-959F-9C73197CA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013" y="0"/>
            <a:ext cx="9244013" cy="5272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3082"/>
            <a:ext cx="7886700" cy="880838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572E90-266C-8F47-9865-7943C971C7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0939"/>
            <a:ext cx="1463041" cy="1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1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t" anchorCtr="0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54919"/>
            <a:ext cx="7886700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0A67B4-7203-514E-AA35-89EE6E8F4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t" anchorCtr="0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31524"/>
            <a:ext cx="7886700" cy="153571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018E6-CBFD-3E46-8AA9-81B160D25B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1726"/>
            <a:ext cx="1463040" cy="1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23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1D57BA-42E2-E14D-AAF8-E329F6E4F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013" y="0"/>
            <a:ext cx="9244013" cy="5272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t" anchorCtr="0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31524"/>
            <a:ext cx="7886700" cy="153571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B8F101A-5762-A94D-B26B-936FC3619C3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A160D-562E-864F-B9DD-CC3E13C0B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0939"/>
            <a:ext cx="1463041" cy="1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6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84048"/>
            <a:ext cx="7886700" cy="8839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B539C-4780-454E-B28D-0DFD10E30D8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1726"/>
            <a:ext cx="1463040" cy="1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91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83" r:id="rId3"/>
    <p:sldLayoutId id="2147483662" r:id="rId4"/>
    <p:sldLayoutId id="2147483672" r:id="rId5"/>
    <p:sldLayoutId id="2147483675" r:id="rId6"/>
    <p:sldLayoutId id="2147483663" r:id="rId7"/>
    <p:sldLayoutId id="2147483677" r:id="rId8"/>
    <p:sldLayoutId id="2147483678" r:id="rId9"/>
    <p:sldLayoutId id="2147483666" r:id="rId10"/>
    <p:sldLayoutId id="2147483673" r:id="rId11"/>
    <p:sldLayoutId id="2147483664" r:id="rId12"/>
    <p:sldLayoutId id="2147483679" r:id="rId13"/>
    <p:sldLayoutId id="2147483682" r:id="rId14"/>
    <p:sldLayoutId id="2147483668" r:id="rId15"/>
    <p:sldLayoutId id="2147483667" r:id="rId16"/>
    <p:sldLayoutId id="2147483680" r:id="rId17"/>
    <p:sldLayoutId id="2147483681" r:id="rId18"/>
    <p:sldLayoutId id="2147483670" r:id="rId19"/>
    <p:sldLayoutId id="2147483671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7E9A66-061E-0A49-BF0C-9585FEE075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83" y="-755182"/>
            <a:ext cx="3137918" cy="5898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6FE4D-AE50-E647-957B-72F577074E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3" y="4851726"/>
            <a:ext cx="1463040" cy="148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7416A-2F02-AE4E-8F04-FB9C64640B47}"/>
              </a:ext>
            </a:extLst>
          </p:cNvPr>
          <p:cNvSpPr txBox="1"/>
          <p:nvPr/>
        </p:nvSpPr>
        <p:spPr>
          <a:xfrm>
            <a:off x="32590" y="143674"/>
            <a:ext cx="1777366" cy="37966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sz="2400" dirty="0">
                <a:ln>
                  <a:solidFill>
                    <a:schemeClr val="tx1"/>
                  </a:solidFill>
                </a:ln>
                <a:latin typeface="Georgia Pro" panose="02040502050405020303" pitchFamily="18" charset="0"/>
                <a:cs typeface="Calibri"/>
              </a:rPr>
              <a:t>Website: pittgpsg.com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AE25DB-7206-9146-852B-3DE7B9E41EC0}"/>
              </a:ext>
            </a:extLst>
          </p:cNvPr>
          <p:cNvSpPr txBox="1"/>
          <p:nvPr/>
        </p:nvSpPr>
        <p:spPr>
          <a:xfrm>
            <a:off x="5724729" y="197088"/>
            <a:ext cx="1777366" cy="37966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sz="2400" dirty="0">
                <a:ln>
                  <a:solidFill>
                    <a:schemeClr val="tx1"/>
                  </a:solidFill>
                </a:ln>
                <a:latin typeface="Georgia Pro" panose="02040502050405020303" pitchFamily="18" charset="0"/>
                <a:cs typeface="Calibri"/>
              </a:rPr>
              <a:t>Email: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latin typeface="Georgia Pro" panose="02040502050405020303" pitchFamily="18" charset="0"/>
                <a:cs typeface="Calibri"/>
              </a:rPr>
              <a:t>GPSG@pitt.edu</a:t>
            </a:r>
            <a:endParaRPr lang="en-US" sz="2400" dirty="0">
              <a:ln>
                <a:solidFill>
                  <a:schemeClr val="tx1"/>
                </a:solidFill>
              </a:ln>
              <a:latin typeface="Georgia Pro" panose="02040502050405020303" pitchFamily="18" charset="0"/>
              <a:cs typeface="Calibri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A9B4EC2-5015-1248-6E69-109095EF5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388" y="1270846"/>
            <a:ext cx="5370129" cy="260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41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C3E2-54D7-554A-BB87-84589E0A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90" y="90408"/>
            <a:ext cx="7886700" cy="880838"/>
          </a:xfrm>
        </p:spPr>
        <p:txBody>
          <a:bodyPr/>
          <a:lstStyle/>
          <a:p>
            <a:pPr algn="ctr"/>
            <a:r>
              <a:rPr lang="en-US" dirty="0"/>
              <a:t>Executive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B3B8-82C7-004F-A08A-14FF61550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937" y="3500301"/>
            <a:ext cx="1572768" cy="33844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Justin Thomas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1C20B-2954-1241-841B-CC2D492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84" y="4529434"/>
            <a:ext cx="3037531" cy="33844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01D3501-C21E-F844-99DB-BD8E6ADA19F9}"/>
              </a:ext>
            </a:extLst>
          </p:cNvPr>
          <p:cNvSpPr txBox="1">
            <a:spLocks/>
          </p:cNvSpPr>
          <p:nvPr/>
        </p:nvSpPr>
        <p:spPr>
          <a:xfrm>
            <a:off x="1565917" y="3494506"/>
            <a:ext cx="1380744" cy="338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/>
              <a:t>Claire Dunning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817C0EB-7656-224E-827F-A7FA6159C5D4}"/>
              </a:ext>
            </a:extLst>
          </p:cNvPr>
          <p:cNvSpPr txBox="1">
            <a:spLocks/>
          </p:cNvSpPr>
          <p:nvPr/>
        </p:nvSpPr>
        <p:spPr>
          <a:xfrm>
            <a:off x="111040" y="3494506"/>
            <a:ext cx="1435608" cy="338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 err="1"/>
              <a:t>Rithika</a:t>
            </a:r>
            <a:r>
              <a:rPr lang="en-US" dirty="0"/>
              <a:t> Behera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8A6D66-28DB-F049-A289-DDE08D604BAA}"/>
              </a:ext>
            </a:extLst>
          </p:cNvPr>
          <p:cNvSpPr txBox="1">
            <a:spLocks/>
          </p:cNvSpPr>
          <p:nvPr/>
        </p:nvSpPr>
        <p:spPr>
          <a:xfrm>
            <a:off x="4718518" y="3500301"/>
            <a:ext cx="1252728" cy="338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/>
              <a:t>Melinda Szabo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1CD11C3-D600-D34E-AB09-5F99CB4B2239}"/>
              </a:ext>
            </a:extLst>
          </p:cNvPr>
          <p:cNvSpPr txBox="1">
            <a:spLocks/>
          </p:cNvSpPr>
          <p:nvPr/>
        </p:nvSpPr>
        <p:spPr>
          <a:xfrm>
            <a:off x="7690185" y="3500301"/>
            <a:ext cx="1435608" cy="338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 err="1"/>
              <a:t>Varbi</a:t>
            </a:r>
            <a:r>
              <a:rPr lang="en-US" dirty="0"/>
              <a:t> </a:t>
            </a:r>
            <a:r>
              <a:rPr lang="en-US" dirty="0" err="1"/>
              <a:t>Mridha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E06F096-110F-944E-8232-30F3701A4850}"/>
              </a:ext>
            </a:extLst>
          </p:cNvPr>
          <p:cNvSpPr txBox="1">
            <a:spLocks/>
          </p:cNvSpPr>
          <p:nvPr/>
        </p:nvSpPr>
        <p:spPr>
          <a:xfrm>
            <a:off x="3039351" y="3500301"/>
            <a:ext cx="1569642" cy="338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/>
              <a:t>Nike </a:t>
            </a:r>
            <a:r>
              <a:rPr lang="en-US" dirty="0" err="1"/>
              <a:t>Ndaumanu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A8CEE9-32BA-ED47-B6A4-A89B9DD5189D}"/>
              </a:ext>
            </a:extLst>
          </p:cNvPr>
          <p:cNvSpPr txBox="1"/>
          <p:nvPr/>
        </p:nvSpPr>
        <p:spPr>
          <a:xfrm>
            <a:off x="234974" y="1333300"/>
            <a:ext cx="1025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President</a:t>
            </a:r>
            <a:r>
              <a:rPr lang="en-US" sz="1400" i="1" dirty="0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1F1B66-761C-E543-99C9-9FDDD56F5C4F}"/>
              </a:ext>
            </a:extLst>
          </p:cNvPr>
          <p:cNvSpPr txBox="1"/>
          <p:nvPr/>
        </p:nvSpPr>
        <p:spPr>
          <a:xfrm>
            <a:off x="1587146" y="1186787"/>
            <a:ext cx="138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Executive Administrator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93228-6E56-D24F-8AD7-3E250B50B38E}"/>
              </a:ext>
            </a:extLst>
          </p:cNvPr>
          <p:cNvSpPr txBox="1"/>
          <p:nvPr/>
        </p:nvSpPr>
        <p:spPr>
          <a:xfrm>
            <a:off x="3219656" y="1186787"/>
            <a:ext cx="1244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VP of Committees </a:t>
            </a:r>
            <a:endParaRPr lang="en-US" sz="14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495003-2B04-F542-B57A-2FA3D4696EFD}"/>
              </a:ext>
            </a:extLst>
          </p:cNvPr>
          <p:cNvSpPr txBox="1"/>
          <p:nvPr/>
        </p:nvSpPr>
        <p:spPr>
          <a:xfrm>
            <a:off x="4527948" y="1185982"/>
            <a:ext cx="156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400" b="1" i="1" dirty="0"/>
              <a:t>VP of Communication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76EFAD-53EC-6041-89DC-AFDD367B7C73}"/>
              </a:ext>
            </a:extLst>
          </p:cNvPr>
          <p:cNvSpPr txBox="1"/>
          <p:nvPr/>
        </p:nvSpPr>
        <p:spPr>
          <a:xfrm>
            <a:off x="6202827" y="1154821"/>
            <a:ext cx="1354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400" b="1" i="1" dirty="0"/>
              <a:t>VP of Programming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CA9A77-E908-AF4A-8131-9D7D943687A1}"/>
              </a:ext>
            </a:extLst>
          </p:cNvPr>
          <p:cNvSpPr txBox="1"/>
          <p:nvPr/>
        </p:nvSpPr>
        <p:spPr>
          <a:xfrm>
            <a:off x="7928053" y="1152414"/>
            <a:ext cx="959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400" b="1" i="1" dirty="0"/>
              <a:t>VP of </a:t>
            </a:r>
          </a:p>
          <a:p>
            <a:pPr algn="ctr" fontAlgn="base"/>
            <a:r>
              <a:rPr lang="en-US" sz="1400" b="1" i="1" dirty="0"/>
              <a:t>Finance</a:t>
            </a:r>
          </a:p>
        </p:txBody>
      </p:sp>
      <p:pic>
        <p:nvPicPr>
          <p:cNvPr id="12" name="Picture 1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62511DC-791B-22D4-3482-AD3DBD8136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41" r="23731" b="25523"/>
          <a:stretch/>
        </p:blipFill>
        <p:spPr>
          <a:xfrm>
            <a:off x="29888" y="1861617"/>
            <a:ext cx="1435608" cy="1480857"/>
          </a:xfrm>
          <a:prstGeom prst="rect">
            <a:avLst/>
          </a:prstGeom>
        </p:spPr>
      </p:pic>
      <p:pic>
        <p:nvPicPr>
          <p:cNvPr id="22" name="Picture 21" descr="A person with long brown hair wearing a black shirt&#10;&#10;Description automatically generated">
            <a:extLst>
              <a:ext uri="{FF2B5EF4-FFF2-40B4-BE49-F238E27FC236}">
                <a16:creationId xmlns:a16="http://schemas.microsoft.com/office/drawing/2014/main" id="{53FFA409-E12C-A652-17E2-74746B7EE2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92" t="5358" r="10780" b="31795"/>
          <a:stretch/>
        </p:blipFill>
        <p:spPr>
          <a:xfrm>
            <a:off x="1546648" y="1863968"/>
            <a:ext cx="1468357" cy="1461577"/>
          </a:xfrm>
          <a:prstGeom prst="rect">
            <a:avLst/>
          </a:prstGeom>
        </p:spPr>
      </p:pic>
      <p:pic>
        <p:nvPicPr>
          <p:cNvPr id="10" name="Picture 9" descr="A person smiling at camera&#10;&#10;Description automatically generated">
            <a:extLst>
              <a:ext uri="{FF2B5EF4-FFF2-40B4-BE49-F238E27FC236}">
                <a16:creationId xmlns:a16="http://schemas.microsoft.com/office/drawing/2014/main" id="{EF51A85E-53F2-D09D-2BAC-58A5BF53CE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74" t="7702" r="19607" b="14049"/>
          <a:stretch/>
        </p:blipFill>
        <p:spPr>
          <a:xfrm>
            <a:off x="3094992" y="1861617"/>
            <a:ext cx="1458361" cy="1461577"/>
          </a:xfrm>
          <a:prstGeom prst="rect">
            <a:avLst/>
          </a:prstGeom>
        </p:spPr>
      </p:pic>
      <p:pic>
        <p:nvPicPr>
          <p:cNvPr id="7" name="Picture 6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61925991-EDEC-69C4-362C-0BDABEE5B5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60" t="19490" r="18160" b="29121"/>
          <a:stretch/>
        </p:blipFill>
        <p:spPr>
          <a:xfrm>
            <a:off x="4621820" y="1861617"/>
            <a:ext cx="1446124" cy="14587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8D3A6F-D462-20B0-C889-DEA08530B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10" t="3328" r="8245" b="41923"/>
          <a:stretch/>
        </p:blipFill>
        <p:spPr>
          <a:xfrm>
            <a:off x="6159370" y="1861617"/>
            <a:ext cx="1447079" cy="1453029"/>
          </a:xfrm>
          <a:prstGeom prst="rect">
            <a:avLst/>
          </a:prstGeom>
        </p:spPr>
      </p:pic>
      <p:pic>
        <p:nvPicPr>
          <p:cNvPr id="16" name="Picture 15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413E18A9-815B-7BEE-DCA0-D774F89DE0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28" t="9608" r="14589" b="37263"/>
          <a:stretch/>
        </p:blipFill>
        <p:spPr>
          <a:xfrm>
            <a:off x="7693705" y="1861616"/>
            <a:ext cx="1450295" cy="14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5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C3E2-54D7-554A-BB87-84589E0A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GPSG?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B3B8-82C7-004F-A08A-14FF61550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9327"/>
            <a:ext cx="7467386" cy="2724376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dirty="0"/>
              <a:t>Student government for </a:t>
            </a:r>
            <a:r>
              <a:rPr lang="en-US" b="1" dirty="0"/>
              <a:t>ALL</a:t>
            </a:r>
            <a:r>
              <a:rPr lang="en-US" dirty="0"/>
              <a:t> Graduate and Professional students at the University of Pittsburgh!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dirty="0"/>
              <a:t>We administer half of the graduate student activity fee to provide services and event programming to all graduate and professional students.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1C20B-2954-1241-841B-CC2D492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84" y="4529434"/>
            <a:ext cx="3037531" cy="33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75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C3E2-54D7-554A-BB87-84589E0A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8635"/>
            <a:ext cx="7886700" cy="880838"/>
          </a:xfrm>
        </p:spPr>
        <p:txBody>
          <a:bodyPr/>
          <a:lstStyle/>
          <a:p>
            <a:r>
              <a:rPr lang="en-US" dirty="0"/>
              <a:t>Represent all graduate and professional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B3B8-82C7-004F-A08A-14FF61550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1827"/>
            <a:ext cx="7886700" cy="352089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1C20B-2954-1241-841B-CC2D492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434" y="4672815"/>
            <a:ext cx="3037531" cy="338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5B858-F4DF-AE4C-AC3D-90877178BFC0}"/>
              </a:ext>
            </a:extLst>
          </p:cNvPr>
          <p:cNvSpPr txBox="1"/>
          <p:nvPr/>
        </p:nvSpPr>
        <p:spPr>
          <a:xfrm>
            <a:off x="4386005" y="1970183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Medicine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27F44-6E63-114B-8F6B-74C55CA17EA4}"/>
              </a:ext>
            </a:extLst>
          </p:cNvPr>
          <p:cNvSpPr txBox="1"/>
          <p:nvPr/>
        </p:nvSpPr>
        <p:spPr>
          <a:xfrm>
            <a:off x="6089283" y="3199761"/>
            <a:ext cx="91440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GSPIA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738E3-D6C1-3644-A90B-43CF90D1D298}"/>
              </a:ext>
            </a:extLst>
          </p:cNvPr>
          <p:cNvSpPr txBox="1"/>
          <p:nvPr/>
        </p:nvSpPr>
        <p:spPr>
          <a:xfrm>
            <a:off x="4589896" y="3025904"/>
            <a:ext cx="597720" cy="346972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Nursing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5D79A-874B-A047-BE2E-71D960BE1309}"/>
              </a:ext>
            </a:extLst>
          </p:cNvPr>
          <p:cNvSpPr txBox="1"/>
          <p:nvPr/>
        </p:nvSpPr>
        <p:spPr>
          <a:xfrm>
            <a:off x="7823745" y="2802148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Law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C57FB-7B2B-294D-BA06-71615223EE68}"/>
              </a:ext>
            </a:extLst>
          </p:cNvPr>
          <p:cNvSpPr txBox="1"/>
          <p:nvPr/>
        </p:nvSpPr>
        <p:spPr>
          <a:xfrm>
            <a:off x="6884126" y="3347222"/>
            <a:ext cx="1703894" cy="62107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Computing and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F9271-83A5-7142-BE08-6A4B1429A16B}"/>
              </a:ext>
            </a:extLst>
          </p:cNvPr>
          <p:cNvSpPr txBox="1"/>
          <p:nvPr/>
        </p:nvSpPr>
        <p:spPr>
          <a:xfrm>
            <a:off x="7425685" y="2141414"/>
            <a:ext cx="1272339" cy="4769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Pharmacy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C44585-2370-FB4C-BCE5-1BA36EBC5FD7}"/>
              </a:ext>
            </a:extLst>
          </p:cNvPr>
          <p:cNvSpPr txBox="1"/>
          <p:nvPr/>
        </p:nvSpPr>
        <p:spPr>
          <a:xfrm>
            <a:off x="7338859" y="1420997"/>
            <a:ext cx="1354959" cy="62107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Arts and Sciences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A8243-A5F2-B149-B8CE-7134A80A1A9F}"/>
              </a:ext>
            </a:extLst>
          </p:cNvPr>
          <p:cNvSpPr txBox="1"/>
          <p:nvPr/>
        </p:nvSpPr>
        <p:spPr>
          <a:xfrm>
            <a:off x="3416903" y="2622667"/>
            <a:ext cx="1083243" cy="4769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Social Work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31AD2B-0EEF-BE48-9F77-F44C12F2A6C9}"/>
              </a:ext>
            </a:extLst>
          </p:cNvPr>
          <p:cNvSpPr txBox="1"/>
          <p:nvPr/>
        </p:nvSpPr>
        <p:spPr>
          <a:xfrm>
            <a:off x="4929118" y="3937919"/>
            <a:ext cx="1703894" cy="62107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Health and Rehab Science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C5F729-42DE-E847-9B0A-2EB0B804E4D4}"/>
              </a:ext>
            </a:extLst>
          </p:cNvPr>
          <p:cNvSpPr txBox="1"/>
          <p:nvPr/>
        </p:nvSpPr>
        <p:spPr>
          <a:xfrm>
            <a:off x="5516674" y="3453474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Education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A9238-D02B-5F42-8E9B-997002A63EEC}"/>
              </a:ext>
            </a:extLst>
          </p:cNvPr>
          <p:cNvSpPr txBox="1"/>
          <p:nvPr/>
        </p:nvSpPr>
        <p:spPr>
          <a:xfrm>
            <a:off x="6009210" y="2068455"/>
            <a:ext cx="1093224" cy="58203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Engineering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2B0AF0-5E4F-F64C-ACC2-20FA1EFC5684}"/>
              </a:ext>
            </a:extLst>
          </p:cNvPr>
          <p:cNvSpPr txBox="1"/>
          <p:nvPr/>
        </p:nvSpPr>
        <p:spPr>
          <a:xfrm>
            <a:off x="6368811" y="1572745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Business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B77713-97CB-7942-B17D-1A2268E36FC3}"/>
              </a:ext>
            </a:extLst>
          </p:cNvPr>
          <p:cNvSpPr txBox="1"/>
          <p:nvPr/>
        </p:nvSpPr>
        <p:spPr>
          <a:xfrm>
            <a:off x="4068584" y="3611632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Dental Medicine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4D46C-3093-5146-B9C9-78D1665D37B0}"/>
              </a:ext>
            </a:extLst>
          </p:cNvPr>
          <p:cNvSpPr txBox="1"/>
          <p:nvPr/>
        </p:nvSpPr>
        <p:spPr>
          <a:xfrm>
            <a:off x="7156525" y="4103586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Biomedical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2E8A8A-02AB-D04B-BD08-4545D6B8289F}"/>
              </a:ext>
            </a:extLst>
          </p:cNvPr>
          <p:cNvSpPr txBox="1"/>
          <p:nvPr/>
        </p:nvSpPr>
        <p:spPr>
          <a:xfrm>
            <a:off x="5102894" y="1226126"/>
            <a:ext cx="1083243" cy="4769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Public Health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816114-4CC5-7942-8A76-1F91CDCABBA4}"/>
              </a:ext>
            </a:extLst>
          </p:cNvPr>
          <p:cNvSpPr txBox="1"/>
          <p:nvPr/>
        </p:nvSpPr>
        <p:spPr>
          <a:xfrm>
            <a:off x="4302491" y="2415858"/>
            <a:ext cx="4042000" cy="69710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Graduate &amp; 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Professional Schools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sz="24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0BAA2D-C4F5-CB49-9359-A0174A49C36E}"/>
              </a:ext>
            </a:extLst>
          </p:cNvPr>
          <p:cNvSpPr txBox="1"/>
          <p:nvPr/>
        </p:nvSpPr>
        <p:spPr>
          <a:xfrm>
            <a:off x="932503" y="2510328"/>
            <a:ext cx="1780497" cy="69710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Cultural GSA</a:t>
            </a:r>
          </a:p>
          <a:p>
            <a:pPr algn="ctr"/>
            <a:endParaRPr lang="en-US" sz="24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sz="24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43923-C63E-AB4D-B666-75F737EB76DD}"/>
              </a:ext>
            </a:extLst>
          </p:cNvPr>
          <p:cNvSpPr txBox="1"/>
          <p:nvPr/>
        </p:nvSpPr>
        <p:spPr>
          <a:xfrm>
            <a:off x="475059" y="2048494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TASA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025332-2A6D-214F-9640-C5A91D1A3663}"/>
              </a:ext>
            </a:extLst>
          </p:cNvPr>
          <p:cNvSpPr txBox="1"/>
          <p:nvPr/>
        </p:nvSpPr>
        <p:spPr>
          <a:xfrm>
            <a:off x="1427145" y="2204605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ISA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F63E3-FBA4-F340-B009-4E0B1E685298}"/>
              </a:ext>
            </a:extLst>
          </p:cNvPr>
          <p:cNvSpPr txBox="1"/>
          <p:nvPr/>
        </p:nvSpPr>
        <p:spPr>
          <a:xfrm>
            <a:off x="397254" y="2989012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ANKUR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891A4D-2AA8-394D-8FF0-9BB10FCE35A4}"/>
              </a:ext>
            </a:extLst>
          </p:cNvPr>
          <p:cNvSpPr txBox="1"/>
          <p:nvPr/>
        </p:nvSpPr>
        <p:spPr>
          <a:xfrm>
            <a:off x="2380426" y="2006177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GOSECA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5BBBA1-1CC5-BE46-8402-D7D221E3699E}"/>
              </a:ext>
            </a:extLst>
          </p:cNvPr>
          <p:cNvSpPr txBox="1"/>
          <p:nvPr/>
        </p:nvSpPr>
        <p:spPr>
          <a:xfrm>
            <a:off x="1302610" y="3160358"/>
            <a:ext cx="597720" cy="3737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CSSA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1276DB-3217-2A0A-580E-AA51A1A88224}"/>
              </a:ext>
            </a:extLst>
          </p:cNvPr>
          <p:cNvSpPr txBox="1"/>
          <p:nvPr/>
        </p:nvSpPr>
        <p:spPr>
          <a:xfrm>
            <a:off x="2269382" y="2968527"/>
            <a:ext cx="81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LAGOS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49F2F8-D4C8-EE8D-BBB0-6960C6B1BAE8}"/>
              </a:ext>
            </a:extLst>
          </p:cNvPr>
          <p:cNvSpPr txBox="1"/>
          <p:nvPr/>
        </p:nvSpPr>
        <p:spPr>
          <a:xfrm>
            <a:off x="1347937" y="1580805"/>
            <a:ext cx="80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PANAF</a:t>
            </a:r>
          </a:p>
        </p:txBody>
      </p:sp>
    </p:spTree>
    <p:extLst>
      <p:ext uri="{BB962C8B-B14F-4D97-AF65-F5344CB8AC3E}">
        <p14:creationId xmlns:p14="http://schemas.microsoft.com/office/powerpoint/2010/main" val="334166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C3E2-54D7-554A-BB87-84589E0A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our mission?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B3B8-82C7-004F-A08A-14FF61550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9327"/>
            <a:ext cx="7886700" cy="3520896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Improve communication between graduate students and the University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Represent graduate students on University-wide committees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Advocate for graduate students at the University, State, and National level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Provide services to graduate students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1C20B-2954-1241-841B-CC2D492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84" y="4529434"/>
            <a:ext cx="3037531" cy="33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10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C3E2-54D7-554A-BB87-84589E0A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we provide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1C20B-2954-1241-841B-CC2D492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84" y="4529434"/>
            <a:ext cx="3037531" cy="33844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652F47-2C05-6B4D-A4BF-31F85D98B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9327"/>
            <a:ext cx="7886700" cy="3520896"/>
          </a:xfrm>
        </p:spPr>
        <p:txBody>
          <a:bodyPr/>
          <a:lstStyle/>
          <a:p>
            <a:r>
              <a:rPr lang="en-US" sz="2400" dirty="0"/>
              <a:t>Social Events</a:t>
            </a:r>
          </a:p>
          <a:p>
            <a:r>
              <a:rPr lang="en-US" sz="2400" dirty="0"/>
              <a:t>Travel Grants</a:t>
            </a:r>
          </a:p>
          <a:p>
            <a:r>
              <a:rPr lang="en-US" sz="2400" dirty="0"/>
              <a:t>Advocacy Grants</a:t>
            </a:r>
          </a:p>
          <a:p>
            <a:r>
              <a:rPr lang="en-US" sz="2400" dirty="0"/>
              <a:t>Supplemental Funding</a:t>
            </a:r>
          </a:p>
          <a:p>
            <a:r>
              <a:rPr lang="en-US" sz="2400" dirty="0"/>
              <a:t>FREE Legal Services </a:t>
            </a:r>
          </a:p>
          <a:p>
            <a:r>
              <a:rPr lang="en-US" sz="2400" dirty="0"/>
              <a:t>Opportunities to serve on University wide committees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0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C3E2-54D7-554A-BB87-84589E0A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2307"/>
            <a:ext cx="7886700" cy="880838"/>
          </a:xfrm>
        </p:spPr>
        <p:txBody>
          <a:bodyPr/>
          <a:lstStyle/>
          <a:p>
            <a:r>
              <a:rPr lang="en-US" dirty="0"/>
              <a:t>See us again!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B3B8-82C7-004F-A08A-14FF61550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93875"/>
            <a:ext cx="8443431" cy="32635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latin typeface="Calibri"/>
                <a:cs typeface="Calibri"/>
              </a:rPr>
              <a:t>Pirates Game: Friday, September 29</a:t>
            </a:r>
            <a:endParaRPr lang="en-US" sz="3600" b="1" baseline="30000" dirty="0">
              <a:latin typeface="Calibri"/>
              <a:cs typeface="Calibri"/>
            </a:endParaRPr>
          </a:p>
          <a:p>
            <a:pPr lvl="1"/>
            <a:r>
              <a:rPr lang="en-US" sz="3300" dirty="0">
                <a:latin typeface="Calibri"/>
                <a:cs typeface="Calibri"/>
              </a:rPr>
              <a:t>5:30 pm, All-you-can-eat</a:t>
            </a:r>
          </a:p>
          <a:p>
            <a:pPr lvl="1"/>
            <a:r>
              <a:rPr lang="en-US" sz="3300" dirty="0">
                <a:latin typeface="Calibri"/>
                <a:cs typeface="Calibri"/>
              </a:rPr>
              <a:t>More details will be sent out on social media/emails</a:t>
            </a:r>
            <a:endParaRPr lang="en-US" sz="3600" dirty="0">
              <a:latin typeface="Calibri"/>
              <a:cs typeface="Calibri"/>
            </a:endParaRPr>
          </a:p>
          <a:p>
            <a:r>
              <a:rPr lang="en-US" sz="3600" b="1" dirty="0">
                <a:latin typeface="Calibri"/>
                <a:cs typeface="Calibri"/>
              </a:rPr>
              <a:t>First AB Meeting:</a:t>
            </a:r>
          </a:p>
          <a:p>
            <a:pPr lvl="1"/>
            <a:r>
              <a:rPr lang="en-US" sz="3300" dirty="0">
                <a:latin typeface="Calibri"/>
                <a:cs typeface="Calibri"/>
              </a:rPr>
              <a:t>Thursday, September 21</a:t>
            </a:r>
          </a:p>
          <a:p>
            <a:pPr lvl="1"/>
            <a:r>
              <a:rPr lang="en-US" sz="3300" dirty="0">
                <a:latin typeface="Calibri"/>
                <a:cs typeface="Calibri"/>
              </a:rPr>
              <a:t>More details will be sent out on social media/emails</a:t>
            </a:r>
            <a:endParaRPr lang="en-US" sz="36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1C20B-2954-1241-841B-CC2D492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84" y="4529434"/>
            <a:ext cx="3037531" cy="33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11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C3E2-54D7-554A-BB87-84589E0A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connected!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1C20B-2954-1241-841B-CC2D49275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84" y="4529434"/>
            <a:ext cx="3037531" cy="33844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99A925-719F-AA45-8136-CDC20FD54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493991"/>
              </p:ext>
            </p:extLst>
          </p:nvPr>
        </p:nvGraphicFramePr>
        <p:xfrm>
          <a:off x="1408498" y="1328284"/>
          <a:ext cx="6096000" cy="3150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128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46DE-9067-6A42-BB2B-8FAED93BE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22389"/>
            <a:ext cx="7886700" cy="883968"/>
          </a:xfrm>
        </p:spPr>
        <p:txBody>
          <a:bodyPr/>
          <a:lstStyle/>
          <a:p>
            <a:r>
              <a:rPr lang="en-US" sz="4800" dirty="0"/>
              <a:t>Welcome To PITT</a:t>
            </a:r>
          </a:p>
        </p:txBody>
      </p:sp>
    </p:spTree>
    <p:extLst>
      <p:ext uri="{BB962C8B-B14F-4D97-AF65-F5344CB8AC3E}">
        <p14:creationId xmlns:p14="http://schemas.microsoft.com/office/powerpoint/2010/main" val="3898976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orge Ahead Palette">
      <a:dk1>
        <a:srgbClr val="003493"/>
      </a:dk1>
      <a:lt1>
        <a:srgbClr val="FFFFFF"/>
      </a:lt1>
      <a:dk2>
        <a:srgbClr val="00205B"/>
      </a:dk2>
      <a:lt2>
        <a:srgbClr val="FFB71B"/>
      </a:lt2>
      <a:accent1>
        <a:srgbClr val="B48400"/>
      </a:accent1>
      <a:accent2>
        <a:srgbClr val="49C1E0"/>
      </a:accent2>
      <a:accent3>
        <a:srgbClr val="96989A"/>
      </a:accent3>
      <a:accent4>
        <a:srgbClr val="000000"/>
      </a:accent4>
      <a:accent5>
        <a:srgbClr val="DB5729"/>
      </a:accent5>
      <a:accent6>
        <a:srgbClr val="00816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F4D514943D634CB6A2C54499B6B0A8" ma:contentTypeVersion="17" ma:contentTypeDescription="Create a new document." ma:contentTypeScope="" ma:versionID="86579e226b8cb57d3bc1b5f4ce783b4a">
  <xsd:schema xmlns:xsd="http://www.w3.org/2001/XMLSchema" xmlns:xs="http://www.w3.org/2001/XMLSchema" xmlns:p="http://schemas.microsoft.com/office/2006/metadata/properties" xmlns:ns2="d56fd36e-2aa5-4b3c-8f83-0de08f63b789" xmlns:ns3="998eb4f4-5786-410a-897c-e4f9cc13027b" targetNamespace="http://schemas.microsoft.com/office/2006/metadata/properties" ma:root="true" ma:fieldsID="7315b6bb72d513669766153a9893b4d9" ns2:_="" ns3:_="">
    <xsd:import namespace="d56fd36e-2aa5-4b3c-8f83-0de08f63b789"/>
    <xsd:import namespace="998eb4f4-5786-410a-897c-e4f9cc1302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6fd36e-2aa5-4b3c-8f83-0de08f63b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b90debd-ee09-4e04-a4c4-812a7ed26d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eb4f4-5786-410a-897c-e4f9cc1302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e54f242-f58f-4f28-bf69-adbfd7e303d7}" ma:internalName="TaxCatchAll" ma:showField="CatchAllData" ma:web="998eb4f4-5786-410a-897c-e4f9cc1302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8eb4f4-5786-410a-897c-e4f9cc13027b" xsi:nil="true"/>
    <lcf76f155ced4ddcb4097134ff3c332f xmlns="d56fd36e-2aa5-4b3c-8f83-0de08f63b7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245000-F31E-4132-8A84-C9A6D1FE8A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6fd36e-2aa5-4b3c-8f83-0de08f63b789"/>
    <ds:schemaRef ds:uri="998eb4f4-5786-410a-897c-e4f9cc1302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D0F537-78BF-413D-B35C-B3482DFE03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5531A4-77DB-4DF3-933C-C67B548F8B40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d56fd36e-2aa5-4b3c-8f83-0de08f63b789"/>
    <ds:schemaRef ds:uri="http://purl.org/dc/elements/1.1/"/>
    <ds:schemaRef ds:uri="http://schemas.microsoft.com/office/2006/documentManagement/types"/>
    <ds:schemaRef ds:uri="998eb4f4-5786-410a-897c-e4f9cc13027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381</Words>
  <Application>Microsoft Office PowerPoint</Application>
  <PresentationFormat>On-screen Show (16:9)</PresentationFormat>
  <Paragraphs>96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Georgia Pro</vt:lpstr>
      <vt:lpstr>Office Theme</vt:lpstr>
      <vt:lpstr>PowerPoint Presentation</vt:lpstr>
      <vt:lpstr>Executive Board</vt:lpstr>
      <vt:lpstr>Who is GPSG?</vt:lpstr>
      <vt:lpstr>Represent all graduate and professional students</vt:lpstr>
      <vt:lpstr>What is our mission?</vt:lpstr>
      <vt:lpstr>Services we provide</vt:lpstr>
      <vt:lpstr>See us again!</vt:lpstr>
      <vt:lpstr>Stay connected!</vt:lpstr>
      <vt:lpstr>Welcome To PITT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Dudley, Jane</dc:creator>
  <cp:lastModifiedBy>Szabo, Melinda Roxan</cp:lastModifiedBy>
  <cp:revision>118</cp:revision>
  <cp:lastPrinted>2019-07-18T13:58:01Z</cp:lastPrinted>
  <dcterms:created xsi:type="dcterms:W3CDTF">2019-07-18T12:44:10Z</dcterms:created>
  <dcterms:modified xsi:type="dcterms:W3CDTF">2023-08-21T18:18:26Z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0x01010016F4D514943D634CB6A2C54499B6B0A8</vt:lpwstr>
  </property>
  <property fmtid="{D5CDD505-2E9C-101B-9397-08002B2CF9AE}" pid="3" name="MediaServiceImageTags">
    <vt:lpwstr/>
  </property>
</Properties>
</file>